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75" r:id="rId6"/>
    <p:sldId id="257" r:id="rId7"/>
    <p:sldId id="258" r:id="rId8"/>
    <p:sldId id="259" r:id="rId9"/>
    <p:sldId id="276" r:id="rId10"/>
    <p:sldId id="260" r:id="rId11"/>
    <p:sldId id="264" r:id="rId12"/>
    <p:sldId id="265" r:id="rId13"/>
    <p:sldId id="266" r:id="rId14"/>
    <p:sldId id="267" r:id="rId15"/>
    <p:sldId id="261" r:id="rId16"/>
    <p:sldId id="268" r:id="rId17"/>
    <p:sldId id="269" r:id="rId18"/>
    <p:sldId id="274" r:id="rId19"/>
    <p:sldId id="278"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19ED4-BCCC-4DDC-89E9-DE1172747539}" v="41" dt="2024-08-08T09:31:44.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613" autoAdjust="0"/>
  </p:normalViewPr>
  <p:slideViewPr>
    <p:cSldViewPr snapToGrid="0">
      <p:cViewPr varScale="1">
        <p:scale>
          <a:sx n="47" d="100"/>
          <a:sy n="47" d="100"/>
        </p:scale>
        <p:origin x="17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ulah Chapman" userId="94d14c34-8a19-42a9-9180-30bd5ee53dd8" providerId="ADAL" clId="{A7E19ED4-BCCC-4DDC-89E9-DE1172747539}"/>
    <pc:docChg chg="undo custSel delSld modSld">
      <pc:chgData name="Tallulah Chapman" userId="94d14c34-8a19-42a9-9180-30bd5ee53dd8" providerId="ADAL" clId="{A7E19ED4-BCCC-4DDC-89E9-DE1172747539}" dt="2024-08-06T17:30:12.983" v="1441" actId="20577"/>
      <pc:docMkLst>
        <pc:docMk/>
      </pc:docMkLst>
      <pc:sldChg chg="modNotesTx">
        <pc:chgData name="Tallulah Chapman" userId="94d14c34-8a19-42a9-9180-30bd5ee53dd8" providerId="ADAL" clId="{A7E19ED4-BCCC-4DDC-89E9-DE1172747539}" dt="2024-08-06T16:27:19.399" v="421" actId="20577"/>
        <pc:sldMkLst>
          <pc:docMk/>
          <pc:sldMk cId="1936969042" sldId="257"/>
        </pc:sldMkLst>
      </pc:sldChg>
      <pc:sldChg chg="del modNotesTx">
        <pc:chgData name="Tallulah Chapman" userId="94d14c34-8a19-42a9-9180-30bd5ee53dd8" providerId="ADAL" clId="{A7E19ED4-BCCC-4DDC-89E9-DE1172747539}" dt="2024-08-06T17:08:45.784" v="1279" actId="2696"/>
        <pc:sldMkLst>
          <pc:docMk/>
          <pc:sldMk cId="3681820526" sldId="262"/>
        </pc:sldMkLst>
      </pc:sldChg>
      <pc:sldChg chg="del modNotesTx">
        <pc:chgData name="Tallulah Chapman" userId="94d14c34-8a19-42a9-9180-30bd5ee53dd8" providerId="ADAL" clId="{A7E19ED4-BCCC-4DDC-89E9-DE1172747539}" dt="2024-08-06T17:09:37.507" v="1287" actId="2696"/>
        <pc:sldMkLst>
          <pc:docMk/>
          <pc:sldMk cId="2712590031" sldId="263"/>
        </pc:sldMkLst>
      </pc:sldChg>
      <pc:sldChg chg="modNotesTx">
        <pc:chgData name="Tallulah Chapman" userId="94d14c34-8a19-42a9-9180-30bd5ee53dd8" providerId="ADAL" clId="{A7E19ED4-BCCC-4DDC-89E9-DE1172747539}" dt="2024-08-06T16:37:01.188" v="426"/>
        <pc:sldMkLst>
          <pc:docMk/>
          <pc:sldMk cId="2684453913" sldId="265"/>
        </pc:sldMkLst>
      </pc:sldChg>
      <pc:sldChg chg="addSp modSp mod">
        <pc:chgData name="Tallulah Chapman" userId="94d14c34-8a19-42a9-9180-30bd5ee53dd8" providerId="ADAL" clId="{A7E19ED4-BCCC-4DDC-89E9-DE1172747539}" dt="2024-08-06T17:30:12.983" v="1441" actId="20577"/>
        <pc:sldMkLst>
          <pc:docMk/>
          <pc:sldMk cId="2561206473" sldId="266"/>
        </pc:sldMkLst>
        <pc:spChg chg="add mod">
          <ac:chgData name="Tallulah Chapman" userId="94d14c34-8a19-42a9-9180-30bd5ee53dd8" providerId="ADAL" clId="{A7E19ED4-BCCC-4DDC-89E9-DE1172747539}" dt="2024-08-06T17:30:12.983" v="1441" actId="20577"/>
          <ac:spMkLst>
            <pc:docMk/>
            <pc:sldMk cId="2561206473" sldId="266"/>
            <ac:spMk id="3" creationId="{A99062FF-F7AF-C2EB-0CE8-512BDFE13396}"/>
          </ac:spMkLst>
        </pc:spChg>
      </pc:sldChg>
      <pc:sldChg chg="addSp modSp mod modNotesTx">
        <pc:chgData name="Tallulah Chapman" userId="94d14c34-8a19-42a9-9180-30bd5ee53dd8" providerId="ADAL" clId="{A7E19ED4-BCCC-4DDC-89E9-DE1172747539}" dt="2024-08-06T17:28:39.918" v="1386" actId="1076"/>
        <pc:sldMkLst>
          <pc:docMk/>
          <pc:sldMk cId="3038002756" sldId="269"/>
        </pc:sldMkLst>
        <pc:spChg chg="mod">
          <ac:chgData name="Tallulah Chapman" userId="94d14c34-8a19-42a9-9180-30bd5ee53dd8" providerId="ADAL" clId="{A7E19ED4-BCCC-4DDC-89E9-DE1172747539}" dt="2024-08-06T16:51:32.853" v="1243" actId="2711"/>
          <ac:spMkLst>
            <pc:docMk/>
            <pc:sldMk cId="3038002756" sldId="269"/>
            <ac:spMk id="3" creationId="{4CBEDB2F-1A45-CDD5-1077-AC103866B8E1}"/>
          </ac:spMkLst>
        </pc:spChg>
        <pc:spChg chg="add mod">
          <ac:chgData name="Tallulah Chapman" userId="94d14c34-8a19-42a9-9180-30bd5ee53dd8" providerId="ADAL" clId="{A7E19ED4-BCCC-4DDC-89E9-DE1172747539}" dt="2024-08-06T17:28:39.918" v="1386" actId="1076"/>
          <ac:spMkLst>
            <pc:docMk/>
            <pc:sldMk cId="3038002756" sldId="269"/>
            <ac:spMk id="6" creationId="{6E9BB5CD-13DA-0760-6D46-90A3BEC07FC2}"/>
          </ac:spMkLst>
        </pc:spChg>
        <pc:picChg chg="add mod modCrop">
          <ac:chgData name="Tallulah Chapman" userId="94d14c34-8a19-42a9-9180-30bd5ee53dd8" providerId="ADAL" clId="{A7E19ED4-BCCC-4DDC-89E9-DE1172747539}" dt="2024-08-06T16:55:46.920" v="1257" actId="1076"/>
          <ac:picMkLst>
            <pc:docMk/>
            <pc:sldMk cId="3038002756" sldId="269"/>
            <ac:picMk id="5" creationId="{A445B1BD-A15E-D2F5-BDA3-6B549E5C4147}"/>
          </ac:picMkLst>
        </pc:picChg>
      </pc:sldChg>
      <pc:sldChg chg="modNotesTx">
        <pc:chgData name="Tallulah Chapman" userId="94d14c34-8a19-42a9-9180-30bd5ee53dd8" providerId="ADAL" clId="{A7E19ED4-BCCC-4DDC-89E9-DE1172747539}" dt="2024-08-06T17:09:07.046" v="1283" actId="20577"/>
        <pc:sldMkLst>
          <pc:docMk/>
          <pc:sldMk cId="2967973976" sldId="271"/>
        </pc:sldMkLst>
      </pc:sldChg>
      <pc:sldChg chg="addSp modSp mod modNotesTx">
        <pc:chgData name="Tallulah Chapman" userId="94d14c34-8a19-42a9-9180-30bd5ee53dd8" providerId="ADAL" clId="{A7E19ED4-BCCC-4DDC-89E9-DE1172747539}" dt="2024-08-06T17:27:12.132" v="1328" actId="20577"/>
        <pc:sldMkLst>
          <pc:docMk/>
          <pc:sldMk cId="1984165307" sldId="273"/>
        </pc:sldMkLst>
        <pc:spChg chg="add mod">
          <ac:chgData name="Tallulah Chapman" userId="94d14c34-8a19-42a9-9180-30bd5ee53dd8" providerId="ADAL" clId="{A7E19ED4-BCCC-4DDC-89E9-DE1172747539}" dt="2024-08-06T17:27:12.132" v="1328" actId="20577"/>
          <ac:spMkLst>
            <pc:docMk/>
            <pc:sldMk cId="1984165307" sldId="273"/>
            <ac:spMk id="3" creationId="{1CC05760-D2AE-DF93-30C4-270CAC49C584}"/>
          </ac:spMkLst>
        </pc:spChg>
      </pc:sldChg>
      <pc:sldChg chg="addSp delSp modSp mod modNotesTx">
        <pc:chgData name="Tallulah Chapman" userId="94d14c34-8a19-42a9-9180-30bd5ee53dd8" providerId="ADAL" clId="{A7E19ED4-BCCC-4DDC-89E9-DE1172747539}" dt="2024-08-06T17:28:52.537" v="1387" actId="1076"/>
        <pc:sldMkLst>
          <pc:docMk/>
          <pc:sldMk cId="2055749776" sldId="274"/>
        </pc:sldMkLst>
        <pc:spChg chg="mod">
          <ac:chgData name="Tallulah Chapman" userId="94d14c34-8a19-42a9-9180-30bd5ee53dd8" providerId="ADAL" clId="{A7E19ED4-BCCC-4DDC-89E9-DE1172747539}" dt="2024-08-06T16:51:44.444" v="1245" actId="27636"/>
          <ac:spMkLst>
            <pc:docMk/>
            <pc:sldMk cId="2055749776" sldId="274"/>
            <ac:spMk id="3" creationId="{4CBEDB2F-1A45-CDD5-1077-AC103866B8E1}"/>
          </ac:spMkLst>
        </pc:spChg>
        <pc:spChg chg="add mod">
          <ac:chgData name="Tallulah Chapman" userId="94d14c34-8a19-42a9-9180-30bd5ee53dd8" providerId="ADAL" clId="{A7E19ED4-BCCC-4DDC-89E9-DE1172747539}" dt="2024-08-06T17:28:52.537" v="1387" actId="1076"/>
          <ac:spMkLst>
            <pc:docMk/>
            <pc:sldMk cId="2055749776" sldId="274"/>
            <ac:spMk id="9" creationId="{E51FF6C8-379B-74F1-5B64-54C1E252BB6B}"/>
          </ac:spMkLst>
        </pc:spChg>
        <pc:picChg chg="add del mod">
          <ac:chgData name="Tallulah Chapman" userId="94d14c34-8a19-42a9-9180-30bd5ee53dd8" providerId="ADAL" clId="{A7E19ED4-BCCC-4DDC-89E9-DE1172747539}" dt="2024-08-06T17:00:06.275" v="1273" actId="478"/>
          <ac:picMkLst>
            <pc:docMk/>
            <pc:sldMk cId="2055749776" sldId="274"/>
            <ac:picMk id="4" creationId="{B27CB28B-9622-981F-E88A-C378EBB4348E}"/>
          </ac:picMkLst>
        </pc:picChg>
        <pc:picChg chg="add del mod">
          <ac:chgData name="Tallulah Chapman" userId="94d14c34-8a19-42a9-9180-30bd5ee53dd8" providerId="ADAL" clId="{A7E19ED4-BCCC-4DDC-89E9-DE1172747539}" dt="2024-08-06T16:57:59.359" v="1262" actId="478"/>
          <ac:picMkLst>
            <pc:docMk/>
            <pc:sldMk cId="2055749776" sldId="274"/>
            <ac:picMk id="6" creationId="{4091BA72-D394-96EC-259F-27995D83207C}"/>
          </ac:picMkLst>
        </pc:picChg>
        <pc:picChg chg="add mod modCrop">
          <ac:chgData name="Tallulah Chapman" userId="94d14c34-8a19-42a9-9180-30bd5ee53dd8" providerId="ADAL" clId="{A7E19ED4-BCCC-4DDC-89E9-DE1172747539}" dt="2024-08-06T17:00:13.198" v="1274" actId="1076"/>
          <ac:picMkLst>
            <pc:docMk/>
            <pc:sldMk cId="2055749776" sldId="274"/>
            <ac:picMk id="8" creationId="{98E88956-AB53-8A20-8569-6F9749DD916A}"/>
          </ac:picMkLst>
        </pc:picChg>
      </pc:sldChg>
      <pc:sldChg chg="modNotesTx">
        <pc:chgData name="Tallulah Chapman" userId="94d14c34-8a19-42a9-9180-30bd5ee53dd8" providerId="ADAL" clId="{A7E19ED4-BCCC-4DDC-89E9-DE1172747539}" dt="2024-08-06T16:22:32.762" v="253" actId="20577"/>
        <pc:sldMkLst>
          <pc:docMk/>
          <pc:sldMk cId="3572089536" sldId="275"/>
        </pc:sldMkLst>
      </pc:sldChg>
      <pc:sldChg chg="del modNotesTx">
        <pc:chgData name="Tallulah Chapman" userId="94d14c34-8a19-42a9-9180-30bd5ee53dd8" providerId="ADAL" clId="{A7E19ED4-BCCC-4DDC-89E9-DE1172747539}" dt="2024-08-06T17:09:12.171" v="1284" actId="2696"/>
        <pc:sldMkLst>
          <pc:docMk/>
          <pc:sldMk cId="3225061342" sldId="277"/>
        </pc:sldMkLst>
      </pc:sldChg>
      <pc:sldChg chg="modNotesTx">
        <pc:chgData name="Tallulah Chapman" userId="94d14c34-8a19-42a9-9180-30bd5ee53dd8" providerId="ADAL" clId="{A7E19ED4-BCCC-4DDC-89E9-DE1172747539}" dt="2024-08-06T17:08:40.205" v="1278" actId="20577"/>
        <pc:sldMkLst>
          <pc:docMk/>
          <pc:sldMk cId="4229929608" sldId="278"/>
        </pc:sldMkLst>
      </pc:sldChg>
    </pc:docChg>
  </pc:docChgLst>
  <pc:docChgLst>
    <pc:chgData name="Tallulah Chapman" userId="94d14c34-8a19-42a9-9180-30bd5ee53dd8" providerId="ADAL" clId="{EF238274-E92C-42F0-BA41-A8F284062EAB}"/>
    <pc:docChg chg="undo custSel addSld delSld modSld sldOrd">
      <pc:chgData name="Tallulah Chapman" userId="94d14c34-8a19-42a9-9180-30bd5ee53dd8" providerId="ADAL" clId="{EF238274-E92C-42F0-BA41-A8F284062EAB}" dt="2024-05-29T16:50:43.254" v="1278"/>
      <pc:docMkLst>
        <pc:docMk/>
      </pc:docMkLst>
      <pc:sldChg chg="modSp mod">
        <pc:chgData name="Tallulah Chapman" userId="94d14c34-8a19-42a9-9180-30bd5ee53dd8" providerId="ADAL" clId="{EF238274-E92C-42F0-BA41-A8F284062EAB}" dt="2024-05-29T16:35:09.030" v="859" actId="20577"/>
        <pc:sldMkLst>
          <pc:docMk/>
          <pc:sldMk cId="3681820526" sldId="262"/>
        </pc:sldMkLst>
        <pc:spChg chg="mod">
          <ac:chgData name="Tallulah Chapman" userId="94d14c34-8a19-42a9-9180-30bd5ee53dd8" providerId="ADAL" clId="{EF238274-E92C-42F0-BA41-A8F284062EAB}" dt="2024-05-29T16:35:09.030" v="859" actId="20577"/>
          <ac:spMkLst>
            <pc:docMk/>
            <pc:sldMk cId="3681820526" sldId="262"/>
            <ac:spMk id="2" creationId="{E3DC0A05-687D-06E7-4CBA-48034DDCF7CD}"/>
          </ac:spMkLst>
        </pc:spChg>
      </pc:sldChg>
      <pc:sldChg chg="modSp mod">
        <pc:chgData name="Tallulah Chapman" userId="94d14c34-8a19-42a9-9180-30bd5ee53dd8" providerId="ADAL" clId="{EF238274-E92C-42F0-BA41-A8F284062EAB}" dt="2024-05-29T13:23:29.812" v="1" actId="18131"/>
        <pc:sldMkLst>
          <pc:docMk/>
          <pc:sldMk cId="2684453913" sldId="265"/>
        </pc:sldMkLst>
        <pc:picChg chg="mod modCrop">
          <ac:chgData name="Tallulah Chapman" userId="94d14c34-8a19-42a9-9180-30bd5ee53dd8" providerId="ADAL" clId="{EF238274-E92C-42F0-BA41-A8F284062EAB}" dt="2024-05-29T13:23:29.812" v="1" actId="18131"/>
          <ac:picMkLst>
            <pc:docMk/>
            <pc:sldMk cId="2684453913" sldId="265"/>
            <ac:picMk id="4" creationId="{35E31341-07D9-2BA5-40BA-B41676B7C9A9}"/>
          </ac:picMkLst>
        </pc:picChg>
      </pc:sldChg>
      <pc:sldChg chg="modSp mod">
        <pc:chgData name="Tallulah Chapman" userId="94d14c34-8a19-42a9-9180-30bd5ee53dd8" providerId="ADAL" clId="{EF238274-E92C-42F0-BA41-A8F284062EAB}" dt="2024-05-29T13:26:05.196" v="3" actId="18131"/>
        <pc:sldMkLst>
          <pc:docMk/>
          <pc:sldMk cId="2561206473" sldId="266"/>
        </pc:sldMkLst>
        <pc:picChg chg="mod modCrop">
          <ac:chgData name="Tallulah Chapman" userId="94d14c34-8a19-42a9-9180-30bd5ee53dd8" providerId="ADAL" clId="{EF238274-E92C-42F0-BA41-A8F284062EAB}" dt="2024-05-29T13:26:05.196" v="3" actId="18131"/>
          <ac:picMkLst>
            <pc:docMk/>
            <pc:sldMk cId="2561206473" sldId="266"/>
            <ac:picMk id="4" creationId="{24B8C43A-CD56-53D3-8CCC-B5B395B28A5D}"/>
          </ac:picMkLst>
        </pc:picChg>
      </pc:sldChg>
      <pc:sldChg chg="modSp ord">
        <pc:chgData name="Tallulah Chapman" userId="94d14c34-8a19-42a9-9180-30bd5ee53dd8" providerId="ADAL" clId="{EF238274-E92C-42F0-BA41-A8F284062EAB}" dt="2024-05-29T16:50:43.254" v="1278"/>
        <pc:sldMkLst>
          <pc:docMk/>
          <pc:sldMk cId="3390288997" sldId="267"/>
        </pc:sldMkLst>
        <pc:picChg chg="mod">
          <ac:chgData name="Tallulah Chapman" userId="94d14c34-8a19-42a9-9180-30bd5ee53dd8" providerId="ADAL" clId="{EF238274-E92C-42F0-BA41-A8F284062EAB}" dt="2024-05-29T13:27:31.415" v="4" actId="14826"/>
          <ac:picMkLst>
            <pc:docMk/>
            <pc:sldMk cId="3390288997" sldId="267"/>
            <ac:picMk id="4" creationId="{DAFBF5E8-61D4-E4EA-DE3F-4418867AC1F2}"/>
          </ac:picMkLst>
        </pc:picChg>
      </pc:sldChg>
      <pc:sldChg chg="addSp delSp modSp mod modNotesTx">
        <pc:chgData name="Tallulah Chapman" userId="94d14c34-8a19-42a9-9180-30bd5ee53dd8" providerId="ADAL" clId="{EF238274-E92C-42F0-BA41-A8F284062EAB}" dt="2024-05-29T14:24:30.300" v="161" actId="18131"/>
        <pc:sldMkLst>
          <pc:docMk/>
          <pc:sldMk cId="3765281918" sldId="268"/>
        </pc:sldMkLst>
        <pc:spChg chg="del">
          <ac:chgData name="Tallulah Chapman" userId="94d14c34-8a19-42a9-9180-30bd5ee53dd8" providerId="ADAL" clId="{EF238274-E92C-42F0-BA41-A8F284062EAB}" dt="2024-05-29T14:09:32.547" v="144" actId="478"/>
          <ac:spMkLst>
            <pc:docMk/>
            <pc:sldMk cId="3765281918" sldId="268"/>
            <ac:spMk id="3" creationId="{4CBEDB2F-1A45-CDD5-1077-AC103866B8E1}"/>
          </ac:spMkLst>
        </pc:spChg>
        <pc:picChg chg="add mod modCrop">
          <ac:chgData name="Tallulah Chapman" userId="94d14c34-8a19-42a9-9180-30bd5ee53dd8" providerId="ADAL" clId="{EF238274-E92C-42F0-BA41-A8F284062EAB}" dt="2024-05-29T14:24:30.300" v="161" actId="18131"/>
          <ac:picMkLst>
            <pc:docMk/>
            <pc:sldMk cId="3765281918" sldId="268"/>
            <ac:picMk id="4" creationId="{C98BD562-0819-A1C9-EB15-9431B27D1112}"/>
          </ac:picMkLst>
        </pc:picChg>
      </pc:sldChg>
      <pc:sldChg chg="modSp mod">
        <pc:chgData name="Tallulah Chapman" userId="94d14c34-8a19-42a9-9180-30bd5ee53dd8" providerId="ADAL" clId="{EF238274-E92C-42F0-BA41-A8F284062EAB}" dt="2024-05-29T16:30:57.376" v="696" actId="20577"/>
        <pc:sldMkLst>
          <pc:docMk/>
          <pc:sldMk cId="3038002756" sldId="269"/>
        </pc:sldMkLst>
        <pc:spChg chg="mod">
          <ac:chgData name="Tallulah Chapman" userId="94d14c34-8a19-42a9-9180-30bd5ee53dd8" providerId="ADAL" clId="{EF238274-E92C-42F0-BA41-A8F284062EAB}" dt="2024-05-29T16:30:57.376" v="696" actId="20577"/>
          <ac:spMkLst>
            <pc:docMk/>
            <pc:sldMk cId="3038002756" sldId="269"/>
            <ac:spMk id="3" creationId="{4CBEDB2F-1A45-CDD5-1077-AC103866B8E1}"/>
          </ac:spMkLst>
        </pc:spChg>
      </pc:sldChg>
      <pc:sldChg chg="del">
        <pc:chgData name="Tallulah Chapman" userId="94d14c34-8a19-42a9-9180-30bd5ee53dd8" providerId="ADAL" clId="{EF238274-E92C-42F0-BA41-A8F284062EAB}" dt="2024-05-29T16:31:16.981" v="697" actId="2696"/>
        <pc:sldMkLst>
          <pc:docMk/>
          <pc:sldMk cId="2235457901" sldId="270"/>
        </pc:sldMkLst>
      </pc:sldChg>
      <pc:sldChg chg="modSp mod">
        <pc:chgData name="Tallulah Chapman" userId="94d14c34-8a19-42a9-9180-30bd5ee53dd8" providerId="ADAL" clId="{EF238274-E92C-42F0-BA41-A8F284062EAB}" dt="2024-05-29T16:33:51.496" v="822" actId="20577"/>
        <pc:sldMkLst>
          <pc:docMk/>
          <pc:sldMk cId="2055749776" sldId="274"/>
        </pc:sldMkLst>
        <pc:spChg chg="mod">
          <ac:chgData name="Tallulah Chapman" userId="94d14c34-8a19-42a9-9180-30bd5ee53dd8" providerId="ADAL" clId="{EF238274-E92C-42F0-BA41-A8F284062EAB}" dt="2024-05-29T16:33:15.494" v="749" actId="20577"/>
          <ac:spMkLst>
            <pc:docMk/>
            <pc:sldMk cId="2055749776" sldId="274"/>
            <ac:spMk id="2" creationId="{2112AC0D-E6C1-D3F4-FE25-A57C09EA06B7}"/>
          </ac:spMkLst>
        </pc:spChg>
        <pc:spChg chg="mod">
          <ac:chgData name="Tallulah Chapman" userId="94d14c34-8a19-42a9-9180-30bd5ee53dd8" providerId="ADAL" clId="{EF238274-E92C-42F0-BA41-A8F284062EAB}" dt="2024-05-29T16:33:51.496" v="822" actId="20577"/>
          <ac:spMkLst>
            <pc:docMk/>
            <pc:sldMk cId="2055749776" sldId="274"/>
            <ac:spMk id="3" creationId="{4CBEDB2F-1A45-CDD5-1077-AC103866B8E1}"/>
          </ac:spMkLst>
        </pc:spChg>
      </pc:sldChg>
      <pc:sldChg chg="modSp mod">
        <pc:chgData name="Tallulah Chapman" userId="94d14c34-8a19-42a9-9180-30bd5ee53dd8" providerId="ADAL" clId="{EF238274-E92C-42F0-BA41-A8F284062EAB}" dt="2024-05-29T16:44:38.211" v="1276" actId="20577"/>
        <pc:sldMkLst>
          <pc:docMk/>
          <pc:sldMk cId="3786886208" sldId="276"/>
        </pc:sldMkLst>
        <pc:spChg chg="mod">
          <ac:chgData name="Tallulah Chapman" userId="94d14c34-8a19-42a9-9180-30bd5ee53dd8" providerId="ADAL" clId="{EF238274-E92C-42F0-BA41-A8F284062EAB}" dt="2024-05-29T16:44:38.211" v="1276" actId="20577"/>
          <ac:spMkLst>
            <pc:docMk/>
            <pc:sldMk cId="3786886208" sldId="276"/>
            <ac:spMk id="2" creationId="{3D0E9B91-2988-523F-43AC-E967B24479BC}"/>
          </ac:spMkLst>
        </pc:spChg>
      </pc:sldChg>
      <pc:sldChg chg="add">
        <pc:chgData name="Tallulah Chapman" userId="94d14c34-8a19-42a9-9180-30bd5ee53dd8" providerId="ADAL" clId="{EF238274-E92C-42F0-BA41-A8F284062EAB}" dt="2024-05-29T16:34:45.960" v="823" actId="2890"/>
        <pc:sldMkLst>
          <pc:docMk/>
          <pc:sldMk cId="3225061342" sldId="277"/>
        </pc:sldMkLst>
      </pc:sldChg>
      <pc:sldChg chg="modSp mod modNotesTx">
        <pc:chgData name="Tallulah Chapman" userId="94d14c34-8a19-42a9-9180-30bd5ee53dd8" providerId="ADAL" clId="{EF238274-E92C-42F0-BA41-A8F284062EAB}" dt="2024-05-29T16:43:12.997" v="1274" actId="20577"/>
        <pc:sldMkLst>
          <pc:docMk/>
          <pc:sldMk cId="4229929608" sldId="278"/>
        </pc:sldMkLst>
        <pc:spChg chg="mod">
          <ac:chgData name="Tallulah Chapman" userId="94d14c34-8a19-42a9-9180-30bd5ee53dd8" providerId="ADAL" clId="{EF238274-E92C-42F0-BA41-A8F284062EAB}" dt="2024-05-29T16:35:59.503" v="879" actId="20577"/>
          <ac:spMkLst>
            <pc:docMk/>
            <pc:sldMk cId="4229929608" sldId="278"/>
            <ac:spMk id="2" creationId="{2112AC0D-E6C1-D3F4-FE25-A57C09EA06B7}"/>
          </ac:spMkLst>
        </pc:spChg>
      </pc:sldChg>
    </pc:docChg>
  </pc:docChgLst>
  <pc:docChgLst>
    <pc:chgData name="Tallulah Chapman" userId="94d14c34-8a19-42a9-9180-30bd5ee53dd8" providerId="ADAL" clId="{778CFF8B-6560-4D8A-9D0E-48C1E269EE80}"/>
    <pc:docChg chg="undo redo custSel modSld">
      <pc:chgData name="Tallulah Chapman" userId="94d14c34-8a19-42a9-9180-30bd5ee53dd8" providerId="ADAL" clId="{778CFF8B-6560-4D8A-9D0E-48C1E269EE80}" dt="2024-07-02T16:50:24.510" v="1902" actId="20577"/>
      <pc:docMkLst>
        <pc:docMk/>
      </pc:docMkLst>
      <pc:sldChg chg="addSp delSp modSp mod modNotesTx">
        <pc:chgData name="Tallulah Chapman" userId="94d14c34-8a19-42a9-9180-30bd5ee53dd8" providerId="ADAL" clId="{778CFF8B-6560-4D8A-9D0E-48C1E269EE80}" dt="2024-07-02T16:48:06.696" v="1752" actId="20577"/>
        <pc:sldMkLst>
          <pc:docMk/>
          <pc:sldMk cId="1936969042" sldId="257"/>
        </pc:sldMkLst>
        <pc:spChg chg="add mod">
          <ac:chgData name="Tallulah Chapman" userId="94d14c34-8a19-42a9-9180-30bd5ee53dd8" providerId="ADAL" clId="{778CFF8B-6560-4D8A-9D0E-48C1E269EE80}" dt="2024-07-02T16:00:38.107" v="824" actId="767"/>
          <ac:spMkLst>
            <pc:docMk/>
            <pc:sldMk cId="1936969042" sldId="257"/>
            <ac:spMk id="4" creationId="{62062EF0-8930-5E26-FB73-AB94F57AF29E}"/>
          </ac:spMkLst>
        </pc:spChg>
        <pc:spChg chg="add del mod">
          <ac:chgData name="Tallulah Chapman" userId="94d14c34-8a19-42a9-9180-30bd5ee53dd8" providerId="ADAL" clId="{778CFF8B-6560-4D8A-9D0E-48C1E269EE80}" dt="2024-07-02T16:01:13.207" v="828"/>
          <ac:spMkLst>
            <pc:docMk/>
            <pc:sldMk cId="1936969042" sldId="257"/>
            <ac:spMk id="6" creationId="{10EFE7AD-189A-D3EB-8D65-A5FB3B0A57A3}"/>
          </ac:spMkLst>
        </pc:spChg>
        <pc:spChg chg="add mod">
          <ac:chgData name="Tallulah Chapman" userId="94d14c34-8a19-42a9-9180-30bd5ee53dd8" providerId="ADAL" clId="{778CFF8B-6560-4D8A-9D0E-48C1E269EE80}" dt="2024-07-02T16:06:11.813" v="970" actId="14100"/>
          <ac:spMkLst>
            <pc:docMk/>
            <pc:sldMk cId="1936969042" sldId="257"/>
            <ac:spMk id="7" creationId="{693F1549-1356-44BA-D7C1-F598A7E385C8}"/>
          </ac:spMkLst>
        </pc:spChg>
      </pc:sldChg>
      <pc:sldChg chg="addSp modSp mod">
        <pc:chgData name="Tallulah Chapman" userId="94d14c34-8a19-42a9-9180-30bd5ee53dd8" providerId="ADAL" clId="{778CFF8B-6560-4D8A-9D0E-48C1E269EE80}" dt="2024-07-02T16:05:23.766" v="929" actId="14100"/>
        <pc:sldMkLst>
          <pc:docMk/>
          <pc:sldMk cId="3702389823" sldId="258"/>
        </pc:sldMkLst>
        <pc:spChg chg="add mod">
          <ac:chgData name="Tallulah Chapman" userId="94d14c34-8a19-42a9-9180-30bd5ee53dd8" providerId="ADAL" clId="{778CFF8B-6560-4D8A-9D0E-48C1E269EE80}" dt="2024-07-02T16:05:23.766" v="929" actId="14100"/>
          <ac:spMkLst>
            <pc:docMk/>
            <pc:sldMk cId="3702389823" sldId="258"/>
            <ac:spMk id="4" creationId="{44B978E2-EB18-7D57-5808-ACDC9AD836AA}"/>
          </ac:spMkLst>
        </pc:spChg>
      </pc:sldChg>
      <pc:sldChg chg="addSp modSp mod">
        <pc:chgData name="Tallulah Chapman" userId="94d14c34-8a19-42a9-9180-30bd5ee53dd8" providerId="ADAL" clId="{778CFF8B-6560-4D8A-9D0E-48C1E269EE80}" dt="2024-07-02T16:50:24.510" v="1902" actId="20577"/>
        <pc:sldMkLst>
          <pc:docMk/>
          <pc:sldMk cId="1171252644" sldId="259"/>
        </pc:sldMkLst>
        <pc:spChg chg="add mod">
          <ac:chgData name="Tallulah Chapman" userId="94d14c34-8a19-42a9-9180-30bd5ee53dd8" providerId="ADAL" clId="{778CFF8B-6560-4D8A-9D0E-48C1E269EE80}" dt="2024-07-02T16:50:24.510" v="1902" actId="20577"/>
          <ac:spMkLst>
            <pc:docMk/>
            <pc:sldMk cId="1171252644" sldId="259"/>
            <ac:spMk id="4" creationId="{7147FDEF-8DB1-7A61-A093-9B3436A0844E}"/>
          </ac:spMkLst>
        </pc:spChg>
      </pc:sldChg>
      <pc:sldChg chg="modNotesTx">
        <pc:chgData name="Tallulah Chapman" userId="94d14c34-8a19-42a9-9180-30bd5ee53dd8" providerId="ADAL" clId="{778CFF8B-6560-4D8A-9D0E-48C1E269EE80}" dt="2024-07-02T16:47:11.726" v="1710" actId="20577"/>
        <pc:sldMkLst>
          <pc:docMk/>
          <pc:sldMk cId="2712590031" sldId="263"/>
        </pc:sldMkLst>
      </pc:sldChg>
      <pc:sldChg chg="addSp modSp mod">
        <pc:chgData name="Tallulah Chapman" userId="94d14c34-8a19-42a9-9180-30bd5ee53dd8" providerId="ADAL" clId="{778CFF8B-6560-4D8A-9D0E-48C1E269EE80}" dt="2024-07-02T16:09:57.688" v="1085" actId="14100"/>
        <pc:sldMkLst>
          <pc:docMk/>
          <pc:sldMk cId="1175619225" sldId="264"/>
        </pc:sldMkLst>
        <pc:spChg chg="add mod">
          <ac:chgData name="Tallulah Chapman" userId="94d14c34-8a19-42a9-9180-30bd5ee53dd8" providerId="ADAL" clId="{778CFF8B-6560-4D8A-9D0E-48C1E269EE80}" dt="2024-07-02T16:09:57.688" v="1085" actId="14100"/>
          <ac:spMkLst>
            <pc:docMk/>
            <pc:sldMk cId="1175619225" sldId="264"/>
            <ac:spMk id="5" creationId="{C2ADCB2D-F365-8D61-2875-820DB482A68B}"/>
          </ac:spMkLst>
        </pc:spChg>
      </pc:sldChg>
      <pc:sldChg chg="addSp modSp mod">
        <pc:chgData name="Tallulah Chapman" userId="94d14c34-8a19-42a9-9180-30bd5ee53dd8" providerId="ADAL" clId="{778CFF8B-6560-4D8A-9D0E-48C1E269EE80}" dt="2024-07-02T16:12:08.013" v="1135" actId="20577"/>
        <pc:sldMkLst>
          <pc:docMk/>
          <pc:sldMk cId="2684453913" sldId="265"/>
        </pc:sldMkLst>
        <pc:spChg chg="add mod">
          <ac:chgData name="Tallulah Chapman" userId="94d14c34-8a19-42a9-9180-30bd5ee53dd8" providerId="ADAL" clId="{778CFF8B-6560-4D8A-9D0E-48C1E269EE80}" dt="2024-07-02T16:12:08.013" v="1135" actId="20577"/>
          <ac:spMkLst>
            <pc:docMk/>
            <pc:sldMk cId="2684453913" sldId="265"/>
            <ac:spMk id="5" creationId="{3B174086-AEAB-5710-C558-EB5B8C702E9E}"/>
          </ac:spMkLst>
        </pc:spChg>
      </pc:sldChg>
      <pc:sldChg chg="addSp delSp modSp mod">
        <pc:chgData name="Tallulah Chapman" userId="94d14c34-8a19-42a9-9180-30bd5ee53dd8" providerId="ADAL" clId="{778CFF8B-6560-4D8A-9D0E-48C1E269EE80}" dt="2024-07-02T16:16:02.418" v="1327" actId="20577"/>
        <pc:sldMkLst>
          <pc:docMk/>
          <pc:sldMk cId="3390288997" sldId="267"/>
        </pc:sldMkLst>
        <pc:spChg chg="add del mod">
          <ac:chgData name="Tallulah Chapman" userId="94d14c34-8a19-42a9-9180-30bd5ee53dd8" providerId="ADAL" clId="{778CFF8B-6560-4D8A-9D0E-48C1E269EE80}" dt="2024-07-02T16:14:18.936" v="1137" actId="478"/>
          <ac:spMkLst>
            <pc:docMk/>
            <pc:sldMk cId="3390288997" sldId="267"/>
            <ac:spMk id="5" creationId="{A9B8C6AC-B098-BF3A-6033-0EB8020421AE}"/>
          </ac:spMkLst>
        </pc:spChg>
        <pc:spChg chg="add mod">
          <ac:chgData name="Tallulah Chapman" userId="94d14c34-8a19-42a9-9180-30bd5ee53dd8" providerId="ADAL" clId="{778CFF8B-6560-4D8A-9D0E-48C1E269EE80}" dt="2024-07-02T16:16:02.418" v="1327" actId="20577"/>
          <ac:spMkLst>
            <pc:docMk/>
            <pc:sldMk cId="3390288997" sldId="267"/>
            <ac:spMk id="6" creationId="{A6334E38-FA41-766B-F019-22893F1693F9}"/>
          </ac:spMkLst>
        </pc:spChg>
      </pc:sldChg>
      <pc:sldChg chg="addSp modSp mod">
        <pc:chgData name="Tallulah Chapman" userId="94d14c34-8a19-42a9-9180-30bd5ee53dd8" providerId="ADAL" clId="{778CFF8B-6560-4D8A-9D0E-48C1E269EE80}" dt="2024-07-02T16:15:13.148" v="1235" actId="20577"/>
        <pc:sldMkLst>
          <pc:docMk/>
          <pc:sldMk cId="3765281918" sldId="268"/>
        </pc:sldMkLst>
        <pc:spChg chg="add mod">
          <ac:chgData name="Tallulah Chapman" userId="94d14c34-8a19-42a9-9180-30bd5ee53dd8" providerId="ADAL" clId="{778CFF8B-6560-4D8A-9D0E-48C1E269EE80}" dt="2024-07-02T16:15:13.148" v="1235" actId="20577"/>
          <ac:spMkLst>
            <pc:docMk/>
            <pc:sldMk cId="3765281918" sldId="268"/>
            <ac:spMk id="5" creationId="{2C96CB0F-6F77-C8C2-18DC-052AB7EBDA41}"/>
          </ac:spMkLst>
        </pc:spChg>
      </pc:sldChg>
      <pc:sldChg chg="addSp delSp modSp mod modNotesTx">
        <pc:chgData name="Tallulah Chapman" userId="94d14c34-8a19-42a9-9180-30bd5ee53dd8" providerId="ADAL" clId="{778CFF8B-6560-4D8A-9D0E-48C1E269EE80}" dt="2024-07-02T16:39:49.374" v="1570"/>
        <pc:sldMkLst>
          <pc:docMk/>
          <pc:sldMk cId="2967973976" sldId="271"/>
        </pc:sldMkLst>
        <pc:spChg chg="add del">
          <ac:chgData name="Tallulah Chapman" userId="94d14c34-8a19-42a9-9180-30bd5ee53dd8" providerId="ADAL" clId="{778CFF8B-6560-4D8A-9D0E-48C1E269EE80}" dt="2024-07-02T16:37:44.597" v="1424" actId="478"/>
          <ac:spMkLst>
            <pc:docMk/>
            <pc:sldMk cId="2967973976" sldId="271"/>
            <ac:spMk id="3" creationId="{4CBEDB2F-1A45-CDD5-1077-AC103866B8E1}"/>
          </ac:spMkLst>
        </pc:spChg>
        <pc:spChg chg="add mod">
          <ac:chgData name="Tallulah Chapman" userId="94d14c34-8a19-42a9-9180-30bd5ee53dd8" providerId="ADAL" clId="{778CFF8B-6560-4D8A-9D0E-48C1E269EE80}" dt="2024-07-02T16:39:49.374" v="1570"/>
          <ac:spMkLst>
            <pc:docMk/>
            <pc:sldMk cId="2967973976" sldId="271"/>
            <ac:spMk id="8" creationId="{F313339C-FE64-5901-74DB-BC8602882ADE}"/>
          </ac:spMkLst>
        </pc:spChg>
        <pc:picChg chg="add mod">
          <ac:chgData name="Tallulah Chapman" userId="94d14c34-8a19-42a9-9180-30bd5ee53dd8" providerId="ADAL" clId="{778CFF8B-6560-4D8A-9D0E-48C1E269EE80}" dt="2024-07-02T16:37:37.734" v="1423" actId="931"/>
          <ac:picMkLst>
            <pc:docMk/>
            <pc:sldMk cId="2967973976" sldId="271"/>
            <ac:picMk id="6" creationId="{ECBD6FE5-D416-2398-C7C8-988C6312F8DC}"/>
          </ac:picMkLst>
        </pc:picChg>
        <pc:picChg chg="add mod">
          <ac:chgData name="Tallulah Chapman" userId="94d14c34-8a19-42a9-9180-30bd5ee53dd8" providerId="ADAL" clId="{778CFF8B-6560-4D8A-9D0E-48C1E269EE80}" dt="2024-07-02T16:38:05.117" v="1426" actId="14826"/>
          <ac:picMkLst>
            <pc:docMk/>
            <pc:sldMk cId="2967973976" sldId="271"/>
            <ac:picMk id="7" creationId="{BE527F3D-5967-1E57-337F-F7FD28172911}"/>
          </ac:picMkLst>
        </pc:picChg>
      </pc:sldChg>
      <pc:sldChg chg="addSp delSp modSp mod modNotesTx">
        <pc:chgData name="Tallulah Chapman" userId="94d14c34-8a19-42a9-9180-30bd5ee53dd8" providerId="ADAL" clId="{778CFF8B-6560-4D8A-9D0E-48C1E269EE80}" dt="2024-07-02T16:44:03.453" v="1623" actId="14100"/>
        <pc:sldMkLst>
          <pc:docMk/>
          <pc:sldMk cId="1248312780" sldId="272"/>
        </pc:sldMkLst>
        <pc:spChg chg="mod">
          <ac:chgData name="Tallulah Chapman" userId="94d14c34-8a19-42a9-9180-30bd5ee53dd8" providerId="ADAL" clId="{778CFF8B-6560-4D8A-9D0E-48C1E269EE80}" dt="2024-07-02T16:41:39.316" v="1616" actId="20577"/>
          <ac:spMkLst>
            <pc:docMk/>
            <pc:sldMk cId="1248312780" sldId="272"/>
            <ac:spMk id="2" creationId="{2112AC0D-E6C1-D3F4-FE25-A57C09EA06B7}"/>
          </ac:spMkLst>
        </pc:spChg>
        <pc:spChg chg="del">
          <ac:chgData name="Tallulah Chapman" userId="94d14c34-8a19-42a9-9180-30bd5ee53dd8" providerId="ADAL" clId="{778CFF8B-6560-4D8A-9D0E-48C1E269EE80}" dt="2024-07-02T16:40:11.883" v="1571" actId="478"/>
          <ac:spMkLst>
            <pc:docMk/>
            <pc:sldMk cId="1248312780" sldId="272"/>
            <ac:spMk id="3" creationId="{4CBEDB2F-1A45-CDD5-1077-AC103866B8E1}"/>
          </ac:spMkLst>
        </pc:spChg>
        <pc:spChg chg="add del mod">
          <ac:chgData name="Tallulah Chapman" userId="94d14c34-8a19-42a9-9180-30bd5ee53dd8" providerId="ADAL" clId="{778CFF8B-6560-4D8A-9D0E-48C1E269EE80}" dt="2024-07-02T16:43:50.741" v="1619" actId="931"/>
          <ac:spMkLst>
            <pc:docMk/>
            <pc:sldMk cId="1248312780" sldId="272"/>
            <ac:spMk id="7" creationId="{C36DAD8A-D9D2-17ED-0698-47A2D3109526}"/>
          </ac:spMkLst>
        </pc:spChg>
        <pc:picChg chg="add del mod">
          <ac:chgData name="Tallulah Chapman" userId="94d14c34-8a19-42a9-9180-30bd5ee53dd8" providerId="ADAL" clId="{778CFF8B-6560-4D8A-9D0E-48C1E269EE80}" dt="2024-07-02T16:43:26.089" v="1618" actId="478"/>
          <ac:picMkLst>
            <pc:docMk/>
            <pc:sldMk cId="1248312780" sldId="272"/>
            <ac:picMk id="5" creationId="{C884DBB8-41FE-15D4-6F4E-7B8129C770E5}"/>
          </ac:picMkLst>
        </pc:picChg>
        <pc:picChg chg="add mod">
          <ac:chgData name="Tallulah Chapman" userId="94d14c34-8a19-42a9-9180-30bd5ee53dd8" providerId="ADAL" clId="{778CFF8B-6560-4D8A-9D0E-48C1E269EE80}" dt="2024-07-02T16:44:03.453" v="1623" actId="14100"/>
          <ac:picMkLst>
            <pc:docMk/>
            <pc:sldMk cId="1248312780" sldId="272"/>
            <ac:picMk id="9" creationId="{9DF38F48-486F-F12D-3DB5-D8652803B21B}"/>
          </ac:picMkLst>
        </pc:picChg>
      </pc:sldChg>
      <pc:sldChg chg="addSp delSp modSp mod modNotesTx">
        <pc:chgData name="Tallulah Chapman" userId="94d14c34-8a19-42a9-9180-30bd5ee53dd8" providerId="ADAL" clId="{778CFF8B-6560-4D8A-9D0E-48C1E269EE80}" dt="2024-07-02T16:47:32.945" v="1727" actId="20577"/>
        <pc:sldMkLst>
          <pc:docMk/>
          <pc:sldMk cId="1984165307" sldId="273"/>
        </pc:sldMkLst>
        <pc:spChg chg="mod">
          <ac:chgData name="Tallulah Chapman" userId="94d14c34-8a19-42a9-9180-30bd5ee53dd8" providerId="ADAL" clId="{778CFF8B-6560-4D8A-9D0E-48C1E269EE80}" dt="2024-07-02T16:46:46.368" v="1646" actId="20577"/>
          <ac:spMkLst>
            <pc:docMk/>
            <pc:sldMk cId="1984165307" sldId="273"/>
            <ac:spMk id="2" creationId="{8C782BD7-2FDB-F7D7-5597-3CCCE0D26EB2}"/>
          </ac:spMkLst>
        </pc:spChg>
        <pc:spChg chg="add del">
          <ac:chgData name="Tallulah Chapman" userId="94d14c34-8a19-42a9-9180-30bd5ee53dd8" providerId="ADAL" clId="{778CFF8B-6560-4D8A-9D0E-48C1E269EE80}" dt="2024-07-02T16:45:14.887" v="1629" actId="478"/>
          <ac:spMkLst>
            <pc:docMk/>
            <pc:sldMk cId="1984165307" sldId="273"/>
            <ac:spMk id="3" creationId="{7CAA109A-9E78-C8B9-A31E-5957D10A1D4B}"/>
          </ac:spMkLst>
        </pc:spChg>
        <pc:picChg chg="add mod">
          <ac:chgData name="Tallulah Chapman" userId="94d14c34-8a19-42a9-9180-30bd5ee53dd8" providerId="ADAL" clId="{778CFF8B-6560-4D8A-9D0E-48C1E269EE80}" dt="2024-07-02T16:45:11.183" v="1628" actId="931"/>
          <ac:picMkLst>
            <pc:docMk/>
            <pc:sldMk cId="1984165307" sldId="273"/>
            <ac:picMk id="6" creationId="{DD4D5CEE-4B44-AF83-69F1-492A7D8DF9F9}"/>
          </ac:picMkLst>
        </pc:picChg>
        <pc:picChg chg="add mod modCrop">
          <ac:chgData name="Tallulah Chapman" userId="94d14c34-8a19-42a9-9180-30bd5ee53dd8" providerId="ADAL" clId="{778CFF8B-6560-4D8A-9D0E-48C1E269EE80}" dt="2024-07-02T16:46:37.943" v="1632" actId="18131"/>
          <ac:picMkLst>
            <pc:docMk/>
            <pc:sldMk cId="1984165307" sldId="273"/>
            <ac:picMk id="7" creationId="{C86A22BD-EFB4-D3B4-D705-A1ACDE4D68A3}"/>
          </ac:picMkLst>
        </pc:picChg>
      </pc:sldChg>
      <pc:sldChg chg="addSp">
        <pc:chgData name="Tallulah Chapman" userId="94d14c34-8a19-42a9-9180-30bd5ee53dd8" providerId="ADAL" clId="{778CFF8B-6560-4D8A-9D0E-48C1E269EE80}" dt="2024-07-02T16:00:34.880" v="823"/>
        <pc:sldMkLst>
          <pc:docMk/>
          <pc:sldMk cId="3786886208" sldId="276"/>
        </pc:sldMkLst>
        <pc:spChg chg="add">
          <ac:chgData name="Tallulah Chapman" userId="94d14c34-8a19-42a9-9180-30bd5ee53dd8" providerId="ADAL" clId="{778CFF8B-6560-4D8A-9D0E-48C1E269EE80}" dt="2024-07-02T16:00:34.880" v="823"/>
          <ac:spMkLst>
            <pc:docMk/>
            <pc:sldMk cId="3786886208" sldId="276"/>
            <ac:spMk id="7" creationId="{2053DB84-7652-72E2-3E71-CF28FAFFD6AC}"/>
          </ac:spMkLst>
        </pc:spChg>
      </pc:sldChg>
      <pc:sldChg chg="addSp modSp mod">
        <pc:chgData name="Tallulah Chapman" userId="94d14c34-8a19-42a9-9180-30bd5ee53dd8" providerId="ADAL" clId="{778CFF8B-6560-4D8A-9D0E-48C1E269EE80}" dt="2024-07-02T16:28:21.845" v="1418" actId="20577"/>
        <pc:sldMkLst>
          <pc:docMk/>
          <pc:sldMk cId="4229929608" sldId="278"/>
        </pc:sldMkLst>
        <pc:spChg chg="add mod">
          <ac:chgData name="Tallulah Chapman" userId="94d14c34-8a19-42a9-9180-30bd5ee53dd8" providerId="ADAL" clId="{778CFF8B-6560-4D8A-9D0E-48C1E269EE80}" dt="2024-07-02T16:28:21.845" v="1418" actId="20577"/>
          <ac:spMkLst>
            <pc:docMk/>
            <pc:sldMk cId="4229929608" sldId="278"/>
            <ac:spMk id="5" creationId="{C85FADBB-0F1F-3535-0246-D1D523E205B6}"/>
          </ac:spMkLst>
        </pc:spChg>
        <pc:picChg chg="mod">
          <ac:chgData name="Tallulah Chapman" userId="94d14c34-8a19-42a9-9180-30bd5ee53dd8" providerId="ADAL" clId="{778CFF8B-6560-4D8A-9D0E-48C1E269EE80}" dt="2024-07-02T16:26:25.434" v="1328" actId="14826"/>
          <ac:picMkLst>
            <pc:docMk/>
            <pc:sldMk cId="4229929608" sldId="278"/>
            <ac:picMk id="4" creationId="{C98BD562-0819-A1C9-EB15-9431B27D11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19191-57A1-4929-B61A-09A41435DC15}" type="datetimeFigureOut">
              <a:rPr lang="en-GB" smtClean="0"/>
              <a:t>08/08/2024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2A77E-986A-4429-8AD1-C4F7CF7B5484}" type="slidenum">
              <a:rPr lang="en-GB" smtClean="0"/>
              <a:t>‹#›</a:t>
            </a:fld>
            <a:endParaRPr lang="en-GB"/>
          </a:p>
        </p:txBody>
      </p:sp>
    </p:spTree>
    <p:extLst>
      <p:ext uri="{BB962C8B-B14F-4D97-AF65-F5344CB8AC3E}">
        <p14:creationId xmlns:p14="http://schemas.microsoft.com/office/powerpoint/2010/main" val="418526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22A77E-986A-4429-8AD1-C4F7CF7B5484}" type="slidenum">
              <a:rPr lang="en-GB" smtClean="0"/>
              <a:t>1</a:t>
            </a:fld>
            <a:endParaRPr lang="en-GB"/>
          </a:p>
        </p:txBody>
      </p:sp>
    </p:spTree>
    <p:extLst>
      <p:ext uri="{BB962C8B-B14F-4D97-AF65-F5344CB8AC3E}">
        <p14:creationId xmlns:p14="http://schemas.microsoft.com/office/powerpoint/2010/main" val="291261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Trees and plants in forests absorb harmful gasses which cause climate change.</a:t>
            </a:r>
          </a:p>
        </p:txBody>
      </p:sp>
      <p:sp>
        <p:nvSpPr>
          <p:cNvPr id="4" name="Slide Number Placeholder 3"/>
          <p:cNvSpPr>
            <a:spLocks noGrp="1"/>
          </p:cNvSpPr>
          <p:nvPr>
            <p:ph type="sldNum" sz="quarter" idx="5"/>
          </p:nvPr>
        </p:nvSpPr>
        <p:spPr/>
        <p:txBody>
          <a:bodyPr/>
          <a:lstStyle/>
          <a:p>
            <a:fld id="{FC22A77E-986A-4429-8AD1-C4F7CF7B5484}" type="slidenum">
              <a:rPr lang="en-GB" smtClean="0"/>
              <a:t>11</a:t>
            </a:fld>
            <a:endParaRPr lang="en-GB"/>
          </a:p>
        </p:txBody>
      </p:sp>
    </p:spTree>
    <p:extLst>
      <p:ext uri="{BB962C8B-B14F-4D97-AF65-F5344CB8AC3E}">
        <p14:creationId xmlns:p14="http://schemas.microsoft.com/office/powerpoint/2010/main" val="230003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Wood is one of the oldest building materials in existence. Humans have used it to make tools, buildings and more for thousands of years.</a:t>
            </a:r>
          </a:p>
        </p:txBody>
      </p:sp>
      <p:sp>
        <p:nvSpPr>
          <p:cNvPr id="4" name="Slide Number Placeholder 3"/>
          <p:cNvSpPr>
            <a:spLocks noGrp="1"/>
          </p:cNvSpPr>
          <p:nvPr>
            <p:ph type="sldNum" sz="quarter" idx="5"/>
          </p:nvPr>
        </p:nvSpPr>
        <p:spPr/>
        <p:txBody>
          <a:bodyPr/>
          <a:lstStyle/>
          <a:p>
            <a:fld id="{FC22A77E-986A-4429-8AD1-C4F7CF7B5484}" type="slidenum">
              <a:rPr lang="en-GB" smtClean="0"/>
              <a:t>13</a:t>
            </a:fld>
            <a:endParaRPr lang="en-GB"/>
          </a:p>
        </p:txBody>
      </p:sp>
    </p:spTree>
    <p:extLst>
      <p:ext uri="{BB962C8B-B14F-4D97-AF65-F5344CB8AC3E}">
        <p14:creationId xmlns:p14="http://schemas.microsoft.com/office/powerpoint/2010/main" val="212671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Wood is renewable, meaning it can be grown and harvested again and again. It can also be recycled. Wood can be used instead of less sustainable materials such as concrete and plastic. </a:t>
            </a:r>
          </a:p>
        </p:txBody>
      </p:sp>
      <p:sp>
        <p:nvSpPr>
          <p:cNvPr id="4" name="Slide Number Placeholder 3"/>
          <p:cNvSpPr>
            <a:spLocks noGrp="1"/>
          </p:cNvSpPr>
          <p:nvPr>
            <p:ph type="sldNum" sz="quarter" idx="5"/>
          </p:nvPr>
        </p:nvSpPr>
        <p:spPr/>
        <p:txBody>
          <a:bodyPr/>
          <a:lstStyle/>
          <a:p>
            <a:fld id="{FC22A77E-986A-4429-8AD1-C4F7CF7B5484}" type="slidenum">
              <a:rPr lang="en-GB" smtClean="0"/>
              <a:t>14</a:t>
            </a:fld>
            <a:endParaRPr lang="en-GB"/>
          </a:p>
        </p:txBody>
      </p:sp>
    </p:spTree>
    <p:extLst>
      <p:ext uri="{BB962C8B-B14F-4D97-AF65-F5344CB8AC3E}">
        <p14:creationId xmlns:p14="http://schemas.microsoft.com/office/powerpoint/2010/main" val="73648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Wood isn’t the only product that can come from forests. Tree pulp can be made into paper and fabrics, natural cork, rubber and maple syrup come from trees and bamboo can grow in forests.</a:t>
            </a:r>
          </a:p>
        </p:txBody>
      </p:sp>
      <p:sp>
        <p:nvSpPr>
          <p:cNvPr id="4" name="Slide Number Placeholder 3"/>
          <p:cNvSpPr>
            <a:spLocks noGrp="1"/>
          </p:cNvSpPr>
          <p:nvPr>
            <p:ph type="sldNum" sz="quarter" idx="5"/>
          </p:nvPr>
        </p:nvSpPr>
        <p:spPr/>
        <p:txBody>
          <a:bodyPr/>
          <a:lstStyle/>
          <a:p>
            <a:fld id="{FC22A77E-986A-4429-8AD1-C4F7CF7B5484}" type="slidenum">
              <a:rPr lang="en-GB" smtClean="0"/>
              <a:t>15</a:t>
            </a:fld>
            <a:endParaRPr lang="en-GB"/>
          </a:p>
        </p:txBody>
      </p:sp>
    </p:spTree>
    <p:extLst>
      <p:ext uri="{BB962C8B-B14F-4D97-AF65-F5344CB8AC3E}">
        <p14:creationId xmlns:p14="http://schemas.microsoft.com/office/powerpoint/2010/main" val="465171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not all forests are the same. Some forests face being damaged or even destroyed.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a forest is destroyed, the trees are burnt or cut and not replanted or allowed to regrow and the forest is lost – this is permanent deforestation. In the last 10,000 years the world has lost one third of its forests. </a:t>
            </a:r>
          </a:p>
        </p:txBody>
      </p:sp>
      <p:sp>
        <p:nvSpPr>
          <p:cNvPr id="4" name="Slide Number Placeholder 3"/>
          <p:cNvSpPr>
            <a:spLocks noGrp="1"/>
          </p:cNvSpPr>
          <p:nvPr>
            <p:ph type="sldNum" sz="quarter" idx="5"/>
          </p:nvPr>
        </p:nvSpPr>
        <p:spPr/>
        <p:txBody>
          <a:bodyPr/>
          <a:lstStyle/>
          <a:p>
            <a:fld id="{FC22A77E-986A-4429-8AD1-C4F7CF7B5484}" type="slidenum">
              <a:rPr lang="en-GB" smtClean="0"/>
              <a:t>16</a:t>
            </a:fld>
            <a:endParaRPr lang="en-GB"/>
          </a:p>
        </p:txBody>
      </p:sp>
    </p:spTree>
    <p:extLst>
      <p:ext uri="{BB962C8B-B14F-4D97-AF65-F5344CB8AC3E}">
        <p14:creationId xmlns:p14="http://schemas.microsoft.com/office/powerpoint/2010/main" val="373629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FSC-certified forest managers and companies trading in forest-based products are checked to make sure they are doing the right things. Organisations called ‘certification bodies’ check that companies that own forests, or make products using materials from forests, meet the FSC rules. This is called auditing. Companies that pass the test can sell FSC-certified forest products.</a:t>
            </a:r>
          </a:p>
        </p:txBody>
      </p:sp>
      <p:sp>
        <p:nvSpPr>
          <p:cNvPr id="4" name="Slide Number Placeholder 3"/>
          <p:cNvSpPr>
            <a:spLocks noGrp="1"/>
          </p:cNvSpPr>
          <p:nvPr>
            <p:ph type="sldNum" sz="quarter" idx="5"/>
          </p:nvPr>
        </p:nvSpPr>
        <p:spPr/>
        <p:txBody>
          <a:bodyPr/>
          <a:lstStyle/>
          <a:p>
            <a:fld id="{FC22A77E-986A-4429-8AD1-C4F7CF7B5484}" type="slidenum">
              <a:rPr lang="en-GB" smtClean="0"/>
              <a:t>17</a:t>
            </a:fld>
            <a:endParaRPr lang="en-GB"/>
          </a:p>
        </p:txBody>
      </p:sp>
    </p:spTree>
    <p:extLst>
      <p:ext uri="{BB962C8B-B14F-4D97-AF65-F5344CB8AC3E}">
        <p14:creationId xmlns:p14="http://schemas.microsoft.com/office/powerpoint/2010/main" val="49009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can be lots of different companies buying and selling materials and products between the forest where they are grown and the shop that sells a product made with those materials. If a product is FSC certified, every company in this chain must audited. </a:t>
            </a:r>
          </a:p>
        </p:txBody>
      </p:sp>
      <p:sp>
        <p:nvSpPr>
          <p:cNvPr id="4" name="Slide Number Placeholder 3"/>
          <p:cNvSpPr>
            <a:spLocks noGrp="1"/>
          </p:cNvSpPr>
          <p:nvPr>
            <p:ph type="sldNum" sz="quarter" idx="5"/>
          </p:nvPr>
        </p:nvSpPr>
        <p:spPr/>
        <p:txBody>
          <a:bodyPr/>
          <a:lstStyle/>
          <a:p>
            <a:fld id="{FC22A77E-986A-4429-8AD1-C4F7CF7B5484}" type="slidenum">
              <a:rPr lang="en-GB" smtClean="0"/>
              <a:t>18</a:t>
            </a:fld>
            <a:endParaRPr lang="en-GB"/>
          </a:p>
        </p:txBody>
      </p:sp>
    </p:spTree>
    <p:extLst>
      <p:ext uri="{BB962C8B-B14F-4D97-AF65-F5344CB8AC3E}">
        <p14:creationId xmlns:p14="http://schemas.microsoft.com/office/powerpoint/2010/main" val="387813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Products that meet FSC’s rules can have an FSC label put on them by companies that have passed and audit. </a:t>
            </a:r>
          </a:p>
          <a:p>
            <a:endParaRPr lang="en-GB" dirty="0"/>
          </a:p>
          <a:p>
            <a:r>
              <a:rPr lang="en-GB" dirty="0"/>
              <a:t>Look out for labels like this on wood, paper and other products next time you are shopping.</a:t>
            </a:r>
          </a:p>
          <a:p>
            <a:endParaRPr lang="en-GB" dirty="0"/>
          </a:p>
        </p:txBody>
      </p:sp>
      <p:sp>
        <p:nvSpPr>
          <p:cNvPr id="4" name="Slide Number Placeholder 3"/>
          <p:cNvSpPr>
            <a:spLocks noGrp="1"/>
          </p:cNvSpPr>
          <p:nvPr>
            <p:ph type="sldNum" sz="quarter" idx="5"/>
          </p:nvPr>
        </p:nvSpPr>
        <p:spPr/>
        <p:txBody>
          <a:bodyPr/>
          <a:lstStyle/>
          <a:p>
            <a:fld id="{FC22A77E-986A-4429-8AD1-C4F7CF7B5484}" type="slidenum">
              <a:rPr lang="en-GB" smtClean="0"/>
              <a:t>19</a:t>
            </a:fld>
            <a:endParaRPr lang="en-GB"/>
          </a:p>
        </p:txBody>
      </p:sp>
    </p:spTree>
    <p:extLst>
      <p:ext uri="{BB962C8B-B14F-4D97-AF65-F5344CB8AC3E}">
        <p14:creationId xmlns:p14="http://schemas.microsoft.com/office/powerpoint/2010/main" val="89228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logo belongs to the Forest Stewardship Council, also known as FSC.</a:t>
            </a:r>
          </a:p>
          <a:p>
            <a:endParaRPr lang="en-GB" dirty="0"/>
          </a:p>
          <a:p>
            <a:r>
              <a:rPr lang="en-GB" dirty="0"/>
              <a:t>You might have seen the logo on things like boxes of food, packets of toilet roll or wooden furniture.</a:t>
            </a:r>
          </a:p>
        </p:txBody>
      </p:sp>
      <p:sp>
        <p:nvSpPr>
          <p:cNvPr id="4" name="Slide Number Placeholder 3"/>
          <p:cNvSpPr>
            <a:spLocks noGrp="1"/>
          </p:cNvSpPr>
          <p:nvPr>
            <p:ph type="sldNum" sz="quarter" idx="5"/>
          </p:nvPr>
        </p:nvSpPr>
        <p:spPr/>
        <p:txBody>
          <a:bodyPr/>
          <a:lstStyle/>
          <a:p>
            <a:fld id="{FC22A77E-986A-4429-8AD1-C4F7CF7B5484}" type="slidenum">
              <a:rPr lang="en-GB" smtClean="0"/>
              <a:t>2</a:t>
            </a:fld>
            <a:endParaRPr lang="en-GB"/>
          </a:p>
        </p:txBody>
      </p:sp>
    </p:spTree>
    <p:extLst>
      <p:ext uri="{BB962C8B-B14F-4D97-AF65-F5344CB8AC3E}">
        <p14:creationId xmlns:p14="http://schemas.microsoft.com/office/powerpoint/2010/main" val="302160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Forest Stewardship Council is an organisation that works in lots of different countries around the world to protect forests.</a:t>
            </a:r>
          </a:p>
          <a:p>
            <a:endParaRPr lang="en-GB" dirty="0"/>
          </a:p>
        </p:txBody>
      </p:sp>
      <p:sp>
        <p:nvSpPr>
          <p:cNvPr id="4" name="Slide Number Placeholder 3"/>
          <p:cNvSpPr>
            <a:spLocks noGrp="1"/>
          </p:cNvSpPr>
          <p:nvPr>
            <p:ph type="sldNum" sz="quarter" idx="5"/>
          </p:nvPr>
        </p:nvSpPr>
        <p:spPr/>
        <p:txBody>
          <a:bodyPr/>
          <a:lstStyle/>
          <a:p>
            <a:fld id="{FC22A77E-986A-4429-8AD1-C4F7CF7B5484}" type="slidenum">
              <a:rPr lang="en-GB" smtClean="0"/>
              <a:t>3</a:t>
            </a:fld>
            <a:endParaRPr lang="en-GB"/>
          </a:p>
        </p:txBody>
      </p:sp>
    </p:spTree>
    <p:extLst>
      <p:ext uri="{BB962C8B-B14F-4D97-AF65-F5344CB8AC3E}">
        <p14:creationId xmlns:p14="http://schemas.microsoft.com/office/powerpoint/2010/main" val="112840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Stewardship means supervising or taking care of something. FSC takes care of forests by making rules for the people who look after forests, and other businesses, to follow.</a:t>
            </a:r>
          </a:p>
        </p:txBody>
      </p:sp>
      <p:sp>
        <p:nvSpPr>
          <p:cNvPr id="4" name="Slide Number Placeholder 3"/>
          <p:cNvSpPr>
            <a:spLocks noGrp="1"/>
          </p:cNvSpPr>
          <p:nvPr>
            <p:ph type="sldNum" sz="quarter" idx="5"/>
          </p:nvPr>
        </p:nvSpPr>
        <p:spPr/>
        <p:txBody>
          <a:bodyPr/>
          <a:lstStyle/>
          <a:p>
            <a:fld id="{FC22A77E-986A-4429-8AD1-C4F7CF7B5484}" type="slidenum">
              <a:rPr lang="en-GB" smtClean="0"/>
              <a:t>4</a:t>
            </a:fld>
            <a:endParaRPr lang="en-GB"/>
          </a:p>
        </p:txBody>
      </p:sp>
    </p:spTree>
    <p:extLst>
      <p:ext uri="{BB962C8B-B14F-4D97-AF65-F5344CB8AC3E}">
        <p14:creationId xmlns:p14="http://schemas.microsoft.com/office/powerpoint/2010/main" val="185865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FSC is run by members. These are organizations and individual people who come up with ideas about what FSC should do and how it should be done. They vote to decide on which ideas FSC should focus.</a:t>
            </a:r>
          </a:p>
        </p:txBody>
      </p:sp>
      <p:sp>
        <p:nvSpPr>
          <p:cNvPr id="4" name="Slide Number Placeholder 3"/>
          <p:cNvSpPr>
            <a:spLocks noGrp="1"/>
          </p:cNvSpPr>
          <p:nvPr>
            <p:ph type="sldNum" sz="quarter" idx="5"/>
          </p:nvPr>
        </p:nvSpPr>
        <p:spPr/>
        <p:txBody>
          <a:bodyPr/>
          <a:lstStyle/>
          <a:p>
            <a:fld id="{FC22A77E-986A-4429-8AD1-C4F7CF7B5484}" type="slidenum">
              <a:rPr lang="en-GB" smtClean="0"/>
              <a:t>5</a:t>
            </a:fld>
            <a:endParaRPr lang="en-GB"/>
          </a:p>
        </p:txBody>
      </p:sp>
    </p:spTree>
    <p:extLst>
      <p:ext uri="{BB962C8B-B14F-4D97-AF65-F5344CB8AC3E}">
        <p14:creationId xmlns:p14="http://schemas.microsoft.com/office/powerpoint/2010/main" val="126259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member joins FSC they are put into one of three groups: social, environmental or economic. Which group they are in will depend on what kind of views they represent. When the members vote on a topic, each group gets an equal share of the vote so that decisions are balanced between the needs of people, the environment and businesses. We’ll learn more about why forests are important for these different groups in the next sections.</a:t>
            </a:r>
          </a:p>
        </p:txBody>
      </p:sp>
      <p:sp>
        <p:nvSpPr>
          <p:cNvPr id="4" name="Slide Number Placeholder 3"/>
          <p:cNvSpPr>
            <a:spLocks noGrp="1"/>
          </p:cNvSpPr>
          <p:nvPr>
            <p:ph type="sldNum" sz="quarter" idx="5"/>
          </p:nvPr>
        </p:nvSpPr>
        <p:spPr/>
        <p:txBody>
          <a:bodyPr/>
          <a:lstStyle/>
          <a:p>
            <a:fld id="{FC22A77E-986A-4429-8AD1-C4F7CF7B5484}" type="slidenum">
              <a:rPr lang="en-GB" smtClean="0"/>
              <a:t>6</a:t>
            </a:fld>
            <a:endParaRPr lang="en-GB"/>
          </a:p>
        </p:txBody>
      </p:sp>
    </p:spTree>
    <p:extLst>
      <p:ext uri="{BB962C8B-B14F-4D97-AF65-F5344CB8AC3E}">
        <p14:creationId xmlns:p14="http://schemas.microsoft.com/office/powerpoint/2010/main" val="400672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ever spent time in a forest?</a:t>
            </a:r>
          </a:p>
          <a:p>
            <a:endParaRPr lang="en-GB" dirty="0"/>
          </a:p>
          <a:p>
            <a:r>
              <a:rPr lang="en-GB" dirty="0"/>
              <a:t>Lots of different people live, work and play in forests around the world. </a:t>
            </a:r>
          </a:p>
          <a:p>
            <a:endParaRPr lang="en-GB" dirty="0"/>
          </a:p>
          <a:p>
            <a:r>
              <a:rPr lang="en-GB" dirty="0"/>
              <a:t>Some forests are home to Indigenous Peoples, the first people known to have lived in an area. There are more than 5000 groups of Indigenous Peoples are the world, speaking around 4000 different languages. Indigenous Peoples often have a close connection with their environment. </a:t>
            </a:r>
          </a:p>
        </p:txBody>
      </p:sp>
      <p:sp>
        <p:nvSpPr>
          <p:cNvPr id="4" name="Slide Number Placeholder 3"/>
          <p:cNvSpPr>
            <a:spLocks noGrp="1"/>
          </p:cNvSpPr>
          <p:nvPr>
            <p:ph type="sldNum" sz="quarter" idx="5"/>
          </p:nvPr>
        </p:nvSpPr>
        <p:spPr/>
        <p:txBody>
          <a:bodyPr/>
          <a:lstStyle/>
          <a:p>
            <a:fld id="{FC22A77E-986A-4429-8AD1-C4F7CF7B5484}" type="slidenum">
              <a:rPr lang="en-GB" smtClean="0"/>
              <a:t>8</a:t>
            </a:fld>
            <a:endParaRPr lang="en-GB"/>
          </a:p>
        </p:txBody>
      </p:sp>
    </p:spTree>
    <p:extLst>
      <p:ext uri="{BB962C8B-B14F-4D97-AF65-F5344CB8AC3E}">
        <p14:creationId xmlns:p14="http://schemas.microsoft.com/office/powerpoint/2010/main" val="94448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80% the plants and animals that live on land, live in forests.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plants or animals do you know that live in forests? </a:t>
            </a:r>
          </a:p>
          <a:p>
            <a:endParaRPr lang="en-GB" dirty="0"/>
          </a:p>
        </p:txBody>
      </p:sp>
      <p:sp>
        <p:nvSpPr>
          <p:cNvPr id="4" name="Slide Number Placeholder 3"/>
          <p:cNvSpPr>
            <a:spLocks noGrp="1"/>
          </p:cNvSpPr>
          <p:nvPr>
            <p:ph type="sldNum" sz="quarter" idx="5"/>
          </p:nvPr>
        </p:nvSpPr>
        <p:spPr/>
        <p:txBody>
          <a:bodyPr/>
          <a:lstStyle/>
          <a:p>
            <a:fld id="{FC22A77E-986A-4429-8AD1-C4F7CF7B5484}" type="slidenum">
              <a:rPr lang="en-GB" smtClean="0"/>
              <a:t>9</a:t>
            </a:fld>
            <a:endParaRPr lang="en-GB"/>
          </a:p>
        </p:txBody>
      </p:sp>
    </p:spTree>
    <p:extLst>
      <p:ext uri="{BB962C8B-B14F-4D97-AF65-F5344CB8AC3E}">
        <p14:creationId xmlns:p14="http://schemas.microsoft.com/office/powerpoint/2010/main" val="54834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Forests help to prevent flooding and stop soil being washed away. Flooding and landslides can put people and animals in danger.</a:t>
            </a:r>
          </a:p>
        </p:txBody>
      </p:sp>
      <p:sp>
        <p:nvSpPr>
          <p:cNvPr id="4" name="Slide Number Placeholder 3"/>
          <p:cNvSpPr>
            <a:spLocks noGrp="1"/>
          </p:cNvSpPr>
          <p:nvPr>
            <p:ph type="sldNum" sz="quarter" idx="5"/>
          </p:nvPr>
        </p:nvSpPr>
        <p:spPr/>
        <p:txBody>
          <a:bodyPr/>
          <a:lstStyle/>
          <a:p>
            <a:fld id="{FC22A77E-986A-4429-8AD1-C4F7CF7B5484}" type="slidenum">
              <a:rPr lang="en-GB" smtClean="0"/>
              <a:t>10</a:t>
            </a:fld>
            <a:endParaRPr lang="en-GB"/>
          </a:p>
        </p:txBody>
      </p:sp>
    </p:spTree>
    <p:extLst>
      <p:ext uri="{BB962C8B-B14F-4D97-AF65-F5344CB8AC3E}">
        <p14:creationId xmlns:p14="http://schemas.microsoft.com/office/powerpoint/2010/main" val="237243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B52C-F23B-7960-B100-EA47AED5DD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73A22A-6476-66F7-FFB5-5DC7F81900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B82988-6CA0-E271-4AC5-2682E41D88AF}"/>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5" name="Footer Placeholder 4">
            <a:extLst>
              <a:ext uri="{FF2B5EF4-FFF2-40B4-BE49-F238E27FC236}">
                <a16:creationId xmlns:a16="http://schemas.microsoft.com/office/drawing/2014/main" id="{D91F18A4-915B-61E5-23FC-8EDC6B58F9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46CE8-ABA8-76B1-8C25-2E8FBBECF14E}"/>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4117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6780-0E3D-15D7-F6CB-8C74B6C7A1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A5F1D5-A828-324C-7047-3F242AF00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25846-04DE-BE45-2828-0512F712EFE1}"/>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5" name="Footer Placeholder 4">
            <a:extLst>
              <a:ext uri="{FF2B5EF4-FFF2-40B4-BE49-F238E27FC236}">
                <a16:creationId xmlns:a16="http://schemas.microsoft.com/office/drawing/2014/main" id="{B16C26C9-76AB-E8F0-5F90-7284A0DF5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D1D8B-D3EE-1F5A-E4C2-BACD750FDE87}"/>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111811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BFF2A0-F22D-65FB-EC4A-5DC061C65E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686BF0-14EE-2F71-10B8-F59EC39BA9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301F2A-2572-73EE-664E-A9F0CF111227}"/>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5" name="Footer Placeholder 4">
            <a:extLst>
              <a:ext uri="{FF2B5EF4-FFF2-40B4-BE49-F238E27FC236}">
                <a16:creationId xmlns:a16="http://schemas.microsoft.com/office/drawing/2014/main" id="{5F5D5B5E-310D-1DF7-5BF8-E05A75873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DFE022-DA54-CD5C-8890-BAC4A81ABB38}"/>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120628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FC95-F6AD-B1B1-A313-B5AD65722D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EA6E2F-21B2-5CCD-8156-3CE63E491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4EF0C8-9A20-CF94-83ED-75FC5E2913E1}"/>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5" name="Footer Placeholder 4">
            <a:extLst>
              <a:ext uri="{FF2B5EF4-FFF2-40B4-BE49-F238E27FC236}">
                <a16:creationId xmlns:a16="http://schemas.microsoft.com/office/drawing/2014/main" id="{A22230D6-89F5-C9EC-27DB-5632003F75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83C2D-D177-2FD8-4FCD-CC3829CB3C1C}"/>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375959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5CCB-99C0-096F-491E-8F0A0C1DE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37C8FF-FBAC-5C1D-A29C-9657B500AF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4F52-F941-3440-EAD7-2CF63DD2E26D}"/>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5" name="Footer Placeholder 4">
            <a:extLst>
              <a:ext uri="{FF2B5EF4-FFF2-40B4-BE49-F238E27FC236}">
                <a16:creationId xmlns:a16="http://schemas.microsoft.com/office/drawing/2014/main" id="{366A7A0A-B318-47C6-2CAB-E60E52026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3E3BF2-2AF2-E07E-2AE9-518255D0491E}"/>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151832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5781-3E43-C150-D2EE-FFF6683E8B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3516F6-5E98-CC1F-A1C7-478BB4EB79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D44216-848F-ACD0-A78C-CE91FB6750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901371-A521-F4B5-1A9C-8811B6298F5A}"/>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6" name="Footer Placeholder 5">
            <a:extLst>
              <a:ext uri="{FF2B5EF4-FFF2-40B4-BE49-F238E27FC236}">
                <a16:creationId xmlns:a16="http://schemas.microsoft.com/office/drawing/2014/main" id="{AF984F3B-86A3-BA73-4AE1-39C5AB2851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4B6C2-E67B-C1F7-C272-4C5C022DEDE1}"/>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131751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9EE6-76B5-00DE-C9EA-C0F4B932FF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3C885C-EB83-D671-9037-77E3D75A8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12B00-2E64-94BD-065A-4C54DB7D90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C53AA3-5007-2843-261B-DBAEFCE21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2881DA-E286-9054-56F9-A7FE51740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1D4A58-7614-8241-2B5B-F8EF00443F17}"/>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8" name="Footer Placeholder 7">
            <a:extLst>
              <a:ext uri="{FF2B5EF4-FFF2-40B4-BE49-F238E27FC236}">
                <a16:creationId xmlns:a16="http://schemas.microsoft.com/office/drawing/2014/main" id="{F97C968F-0BAC-1846-8D61-6244B8EBC8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3AF141-7526-9605-2752-CD842D3BA123}"/>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409648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FD74-43D6-C8C1-AA9F-60E9FC157C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1A9E76-4691-1512-1336-9947D94D67CE}"/>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4" name="Footer Placeholder 3">
            <a:extLst>
              <a:ext uri="{FF2B5EF4-FFF2-40B4-BE49-F238E27FC236}">
                <a16:creationId xmlns:a16="http://schemas.microsoft.com/office/drawing/2014/main" id="{9ED0E406-EF22-F2E4-21F0-ABC4A034FD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D29BA7-D3AA-7137-5B0C-2873C24B126D}"/>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336266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11025-19AC-4B6C-4A6A-1458B02211D4}"/>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3" name="Footer Placeholder 2">
            <a:extLst>
              <a:ext uri="{FF2B5EF4-FFF2-40B4-BE49-F238E27FC236}">
                <a16:creationId xmlns:a16="http://schemas.microsoft.com/office/drawing/2014/main" id="{3BA444FF-83CC-2C31-EF45-82BA643EF6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27B2C1-F86C-4691-4470-117091E64337}"/>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114099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643B-DF52-FE98-5E9C-487AF4573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2D2F10-CE98-4066-1D38-07D4BC67B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EAEFF1-5720-AC1B-BF40-2618ACC4C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7EE3D-09D3-3D41-1191-821F96792D1D}"/>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6" name="Footer Placeholder 5">
            <a:extLst>
              <a:ext uri="{FF2B5EF4-FFF2-40B4-BE49-F238E27FC236}">
                <a16:creationId xmlns:a16="http://schemas.microsoft.com/office/drawing/2014/main" id="{C0415556-AB6E-6E3B-F828-378B2E22E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8CFAD2-B1DA-4110-9178-698FFC5CD51A}"/>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152300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AE91-354B-7DED-CA07-D1136B99D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35A477-9C63-9109-D855-D15247B807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BAB8F-D99D-F4C5-CAFA-76DE50FB1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DCB8EC-5286-74FF-6763-6963ECA0AE20}"/>
              </a:ext>
            </a:extLst>
          </p:cNvPr>
          <p:cNvSpPr>
            <a:spLocks noGrp="1"/>
          </p:cNvSpPr>
          <p:nvPr>
            <p:ph type="dt" sz="half" idx="10"/>
          </p:nvPr>
        </p:nvSpPr>
        <p:spPr/>
        <p:txBody>
          <a:bodyPr/>
          <a:lstStyle/>
          <a:p>
            <a:fld id="{44DAC064-A0B8-4F6B-A7E7-1A5939CA3450}" type="datetimeFigureOut">
              <a:rPr lang="en-GB" smtClean="0"/>
              <a:t>08/08/2024</a:t>
            </a:fld>
            <a:endParaRPr lang="en-GB"/>
          </a:p>
        </p:txBody>
      </p:sp>
      <p:sp>
        <p:nvSpPr>
          <p:cNvPr id="6" name="Footer Placeholder 5">
            <a:extLst>
              <a:ext uri="{FF2B5EF4-FFF2-40B4-BE49-F238E27FC236}">
                <a16:creationId xmlns:a16="http://schemas.microsoft.com/office/drawing/2014/main" id="{D678343B-CF76-946C-1C19-01E1D0FB77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CB5D90-BBEF-AE96-F53C-2FC12B1720C4}"/>
              </a:ext>
            </a:extLst>
          </p:cNvPr>
          <p:cNvSpPr>
            <a:spLocks noGrp="1"/>
          </p:cNvSpPr>
          <p:nvPr>
            <p:ph type="sldNum" sz="quarter" idx="12"/>
          </p:nvPr>
        </p:nvSpPr>
        <p:spPr/>
        <p:txBody>
          <a:bodyPr/>
          <a:lstStyle/>
          <a:p>
            <a:fld id="{95BE93DD-ABB9-4C99-9B9C-2F4483252589}" type="slidenum">
              <a:rPr lang="en-GB" smtClean="0"/>
              <a:t>‹#›</a:t>
            </a:fld>
            <a:endParaRPr lang="en-GB"/>
          </a:p>
        </p:txBody>
      </p:sp>
    </p:spTree>
    <p:extLst>
      <p:ext uri="{BB962C8B-B14F-4D97-AF65-F5344CB8AC3E}">
        <p14:creationId xmlns:p14="http://schemas.microsoft.com/office/powerpoint/2010/main" val="147913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C9C6A-848C-D392-6EED-A1CD0B469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CBC1CF-0269-390B-1C28-E346101EF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6349C9-4B0C-03D3-26A2-1A2CE96727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DAC064-A0B8-4F6B-A7E7-1A5939CA3450}" type="datetimeFigureOut">
              <a:rPr lang="en-GB" smtClean="0"/>
              <a:t>08/08/2024</a:t>
            </a:fld>
            <a:endParaRPr lang="en-GB"/>
          </a:p>
        </p:txBody>
      </p:sp>
      <p:sp>
        <p:nvSpPr>
          <p:cNvPr id="5" name="Footer Placeholder 4">
            <a:extLst>
              <a:ext uri="{FF2B5EF4-FFF2-40B4-BE49-F238E27FC236}">
                <a16:creationId xmlns:a16="http://schemas.microsoft.com/office/drawing/2014/main" id="{0810208D-E887-F5FD-42EA-A941EF906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96FDE1B-5BCB-323B-AA12-9475E8C7B9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BE93DD-ABB9-4C99-9B9C-2F4483252589}" type="slidenum">
              <a:rPr lang="en-GB" smtClean="0"/>
              <a:t>‹#›</a:t>
            </a:fld>
            <a:endParaRPr lang="en-GB"/>
          </a:p>
        </p:txBody>
      </p:sp>
    </p:spTree>
    <p:extLst>
      <p:ext uri="{BB962C8B-B14F-4D97-AF65-F5344CB8AC3E}">
        <p14:creationId xmlns:p14="http://schemas.microsoft.com/office/powerpoint/2010/main" val="2126569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87B3-ECE6-4C2B-92D6-B0BEC18CC59A}"/>
              </a:ext>
            </a:extLst>
          </p:cNvPr>
          <p:cNvSpPr>
            <a:spLocks noGrp="1"/>
          </p:cNvSpPr>
          <p:nvPr>
            <p:ph type="ctrTitle"/>
          </p:nvPr>
        </p:nvSpPr>
        <p:spPr/>
        <p:txBody>
          <a:bodyPr/>
          <a:lstStyle/>
          <a:p>
            <a:r>
              <a:rPr lang="en-GB" dirty="0">
                <a:latin typeface="Greycliff CF" pitchFamily="50" charset="0"/>
              </a:rPr>
              <a:t>What is the Forest Stewardship Council?</a:t>
            </a:r>
          </a:p>
        </p:txBody>
      </p:sp>
    </p:spTree>
    <p:extLst>
      <p:ext uri="{BB962C8B-B14F-4D97-AF65-F5344CB8AC3E}">
        <p14:creationId xmlns:p14="http://schemas.microsoft.com/office/powerpoint/2010/main" val="45208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Water and soil</a:t>
            </a:r>
          </a:p>
        </p:txBody>
      </p:sp>
      <p:pic>
        <p:nvPicPr>
          <p:cNvPr id="4" name="Content Placeholder 4">
            <a:extLst>
              <a:ext uri="{FF2B5EF4-FFF2-40B4-BE49-F238E27FC236}">
                <a16:creationId xmlns:a16="http://schemas.microsoft.com/office/drawing/2014/main" id="{24B8C43A-CD56-53D3-8CCC-B5B395B28A5D}"/>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3" name="TextBox 2">
            <a:extLst>
              <a:ext uri="{FF2B5EF4-FFF2-40B4-BE49-F238E27FC236}">
                <a16:creationId xmlns:a16="http://schemas.microsoft.com/office/drawing/2014/main" id="{A99062FF-F7AF-C2EB-0CE8-512BDFE13396}"/>
              </a:ext>
            </a:extLst>
          </p:cNvPr>
          <p:cNvSpPr txBox="1"/>
          <p:nvPr/>
        </p:nvSpPr>
        <p:spPr>
          <a:xfrm flipH="1">
            <a:off x="5669280" y="6162104"/>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a:t>
            </a:r>
            <a:r>
              <a:rPr lang="en-GB" sz="1200" dirty="0">
                <a:highlight>
                  <a:srgbClr val="FFFFFF"/>
                </a:highlight>
                <a:latin typeface="Greycliff CF" pitchFamily="50" charset="0"/>
              </a:rPr>
              <a:t> </a:t>
            </a:r>
            <a:r>
              <a:rPr lang="en-GB" sz="1200" dirty="0" err="1">
                <a:highlight>
                  <a:srgbClr val="FFFFFF"/>
                </a:highlight>
                <a:latin typeface="Greycliff CF" pitchFamily="50" charset="0"/>
              </a:rPr>
              <a:t>Saikiran</a:t>
            </a:r>
            <a:r>
              <a:rPr lang="en-GB" sz="1200" dirty="0">
                <a:highlight>
                  <a:srgbClr val="FFFFFF"/>
                </a:highlight>
                <a:latin typeface="Greycliff CF" pitchFamily="50" charset="0"/>
              </a:rPr>
              <a:t> Kesari via </a:t>
            </a:r>
            <a:r>
              <a:rPr lang="en-GB" sz="1200" dirty="0" err="1">
                <a:highlight>
                  <a:srgbClr val="FFFFFF"/>
                </a:highlight>
                <a:latin typeface="Greycliff CF" pitchFamily="50" charset="0"/>
              </a:rPr>
              <a:t>Unsplsh</a:t>
            </a:r>
            <a:r>
              <a:rPr lang="en-GB" sz="1200" b="0" i="0" dirty="0">
                <a:effectLst/>
                <a:highlight>
                  <a:srgbClr val="FFFFFF"/>
                </a:highlight>
                <a:latin typeface="Greycliff CF" pitchFamily="50" charset="0"/>
              </a:rPr>
              <a:t>  </a:t>
            </a:r>
            <a:endParaRPr lang="en-GB" sz="1200" dirty="0">
              <a:latin typeface="Greycliff CF" pitchFamily="50" charset="0"/>
            </a:endParaRPr>
          </a:p>
        </p:txBody>
      </p:sp>
    </p:spTree>
    <p:extLst>
      <p:ext uri="{BB962C8B-B14F-4D97-AF65-F5344CB8AC3E}">
        <p14:creationId xmlns:p14="http://schemas.microsoft.com/office/powerpoint/2010/main" val="256120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Climate</a:t>
            </a:r>
          </a:p>
        </p:txBody>
      </p:sp>
      <p:pic>
        <p:nvPicPr>
          <p:cNvPr id="4" name="Content Placeholder 4">
            <a:extLst>
              <a:ext uri="{FF2B5EF4-FFF2-40B4-BE49-F238E27FC236}">
                <a16:creationId xmlns:a16="http://schemas.microsoft.com/office/drawing/2014/main" id="{DAFBF5E8-61D4-E4EA-DE3F-4418867AC1F2}"/>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6" name="TextBox 5">
            <a:extLst>
              <a:ext uri="{FF2B5EF4-FFF2-40B4-BE49-F238E27FC236}">
                <a16:creationId xmlns:a16="http://schemas.microsoft.com/office/drawing/2014/main" id="{A6334E38-FA41-766B-F019-22893F1693F9}"/>
              </a:ext>
            </a:extLst>
          </p:cNvPr>
          <p:cNvSpPr txBox="1"/>
          <p:nvPr/>
        </p:nvSpPr>
        <p:spPr>
          <a:xfrm flipH="1">
            <a:off x="5669280" y="6162104"/>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©Li an Lim via </a:t>
            </a:r>
            <a:r>
              <a:rPr lang="en-GB" sz="1200" b="0" i="0" dirty="0" err="1">
                <a:effectLst/>
                <a:highlight>
                  <a:srgbClr val="FFFFFF"/>
                </a:highlight>
                <a:latin typeface="Greycliff CF" pitchFamily="50" charset="0"/>
              </a:rPr>
              <a:t>Unsplash</a:t>
            </a:r>
            <a:r>
              <a:rPr lang="en-GB" sz="1200" b="0" i="0" dirty="0">
                <a:effectLst/>
                <a:highlight>
                  <a:srgbClr val="FFFFFF"/>
                </a:highlight>
                <a:latin typeface="Greycliff CF" pitchFamily="50" charset="0"/>
              </a:rPr>
              <a:t> </a:t>
            </a:r>
            <a:endParaRPr lang="en-GB" sz="1200" dirty="0">
              <a:latin typeface="Greycliff CF" pitchFamily="50" charset="0"/>
            </a:endParaRPr>
          </a:p>
        </p:txBody>
      </p:sp>
    </p:spTree>
    <p:extLst>
      <p:ext uri="{BB962C8B-B14F-4D97-AF65-F5344CB8AC3E}">
        <p14:creationId xmlns:p14="http://schemas.microsoft.com/office/powerpoint/2010/main" val="339028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0A05-687D-06E7-4CBA-48034DDCF7CD}"/>
              </a:ext>
            </a:extLst>
          </p:cNvPr>
          <p:cNvSpPr>
            <a:spLocks noGrp="1"/>
          </p:cNvSpPr>
          <p:nvPr>
            <p:ph type="title"/>
          </p:nvPr>
        </p:nvSpPr>
        <p:spPr/>
        <p:txBody>
          <a:bodyPr/>
          <a:lstStyle/>
          <a:p>
            <a:r>
              <a:rPr lang="en-GB" dirty="0">
                <a:latin typeface="Greycliff CF" pitchFamily="50" charset="0"/>
              </a:rPr>
              <a:t>Why use wood? </a:t>
            </a:r>
          </a:p>
        </p:txBody>
      </p:sp>
    </p:spTree>
    <p:extLst>
      <p:ext uri="{BB962C8B-B14F-4D97-AF65-F5344CB8AC3E}">
        <p14:creationId xmlns:p14="http://schemas.microsoft.com/office/powerpoint/2010/main" val="1383240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History</a:t>
            </a:r>
          </a:p>
        </p:txBody>
      </p:sp>
      <p:pic>
        <p:nvPicPr>
          <p:cNvPr id="4" name="Content Placeholder 4">
            <a:extLst>
              <a:ext uri="{FF2B5EF4-FFF2-40B4-BE49-F238E27FC236}">
                <a16:creationId xmlns:a16="http://schemas.microsoft.com/office/drawing/2014/main" id="{C98BD562-0819-A1C9-EB15-9431B27D1112}"/>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5" name="TextBox 4">
            <a:extLst>
              <a:ext uri="{FF2B5EF4-FFF2-40B4-BE49-F238E27FC236}">
                <a16:creationId xmlns:a16="http://schemas.microsoft.com/office/drawing/2014/main" id="{2C96CB0F-6F77-C8C2-18DC-052AB7EBDA41}"/>
              </a:ext>
            </a:extLst>
          </p:cNvPr>
          <p:cNvSpPr txBox="1"/>
          <p:nvPr/>
        </p:nvSpPr>
        <p:spPr>
          <a:xfrm flipH="1">
            <a:off x="5669280" y="6162104"/>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©Michele </a:t>
            </a:r>
            <a:r>
              <a:rPr lang="en-GB" sz="1200" b="0" i="0" dirty="0" err="1">
                <a:effectLst/>
                <a:highlight>
                  <a:srgbClr val="FFFFFF"/>
                </a:highlight>
                <a:latin typeface="Greycliff CF" pitchFamily="50" charset="0"/>
              </a:rPr>
              <a:t>Tardivo</a:t>
            </a:r>
            <a:r>
              <a:rPr lang="en-GB" sz="1200" b="0" i="0" dirty="0">
                <a:effectLst/>
                <a:highlight>
                  <a:srgbClr val="FFFFFF"/>
                </a:highlight>
                <a:latin typeface="Greycliff CF" pitchFamily="50" charset="0"/>
              </a:rPr>
              <a:t> via </a:t>
            </a:r>
            <a:r>
              <a:rPr lang="en-GB" sz="1200" b="0" i="0" dirty="0" err="1">
                <a:effectLst/>
                <a:highlight>
                  <a:srgbClr val="FFFFFF"/>
                </a:highlight>
                <a:latin typeface="Greycliff CF" pitchFamily="50" charset="0"/>
              </a:rPr>
              <a:t>Unsplash</a:t>
            </a:r>
            <a:r>
              <a:rPr lang="en-GB" sz="1200" b="0" i="0" dirty="0">
                <a:effectLst/>
                <a:highlight>
                  <a:srgbClr val="FFFFFF"/>
                </a:highlight>
                <a:latin typeface="Greycliff CF" pitchFamily="50" charset="0"/>
              </a:rPr>
              <a:t> </a:t>
            </a:r>
            <a:endParaRPr lang="en-GB" sz="1200" dirty="0">
              <a:latin typeface="Greycliff CF" pitchFamily="50" charset="0"/>
            </a:endParaRPr>
          </a:p>
        </p:txBody>
      </p:sp>
    </p:spTree>
    <p:extLst>
      <p:ext uri="{BB962C8B-B14F-4D97-AF65-F5344CB8AC3E}">
        <p14:creationId xmlns:p14="http://schemas.microsoft.com/office/powerpoint/2010/main" val="376528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Benefits</a:t>
            </a:r>
          </a:p>
        </p:txBody>
      </p:sp>
      <p:sp>
        <p:nvSpPr>
          <p:cNvPr id="3" name="Content Placeholder 2">
            <a:extLst>
              <a:ext uri="{FF2B5EF4-FFF2-40B4-BE49-F238E27FC236}">
                <a16:creationId xmlns:a16="http://schemas.microsoft.com/office/drawing/2014/main" id="{4CBEDB2F-1A45-CDD5-1077-AC103866B8E1}"/>
              </a:ext>
            </a:extLst>
          </p:cNvPr>
          <p:cNvSpPr>
            <a:spLocks noGrp="1"/>
          </p:cNvSpPr>
          <p:nvPr>
            <p:ph idx="1"/>
          </p:nvPr>
        </p:nvSpPr>
        <p:spPr>
          <a:xfrm>
            <a:off x="838200" y="1825625"/>
            <a:ext cx="5765800" cy="4351338"/>
          </a:xfrm>
        </p:spPr>
        <p:txBody>
          <a:bodyPr>
            <a:normAutofit lnSpcReduction="10000"/>
          </a:bodyPr>
          <a:lstStyle/>
          <a:p>
            <a:r>
              <a:rPr lang="en-GB" dirty="0">
                <a:latin typeface="Greycliff CF" pitchFamily="50" charset="0"/>
              </a:rPr>
              <a:t>Renewable (can be grown again and again)</a:t>
            </a:r>
          </a:p>
          <a:p>
            <a:endParaRPr lang="en-GB" dirty="0">
              <a:latin typeface="Greycliff CF" pitchFamily="50" charset="0"/>
            </a:endParaRPr>
          </a:p>
          <a:p>
            <a:r>
              <a:rPr lang="en-GB" dirty="0">
                <a:latin typeface="Greycliff CF" pitchFamily="50" charset="0"/>
              </a:rPr>
              <a:t>Recyclable</a:t>
            </a:r>
          </a:p>
          <a:p>
            <a:endParaRPr lang="en-GB" dirty="0">
              <a:latin typeface="Greycliff CF" pitchFamily="50" charset="0"/>
            </a:endParaRPr>
          </a:p>
          <a:p>
            <a:r>
              <a:rPr lang="en-GB" dirty="0">
                <a:latin typeface="Greycliff CF" pitchFamily="50" charset="0"/>
              </a:rPr>
              <a:t>Uses less energy to make than concrete, cement, bricks or steel</a:t>
            </a:r>
          </a:p>
          <a:p>
            <a:endParaRPr lang="en-GB" dirty="0">
              <a:latin typeface="Greycliff CF" pitchFamily="50" charset="0"/>
            </a:endParaRPr>
          </a:p>
          <a:p>
            <a:r>
              <a:rPr lang="en-GB" dirty="0">
                <a:latin typeface="Greycliff CF" pitchFamily="50" charset="0"/>
              </a:rPr>
              <a:t>Can replace plastic (which is made from oil) in lots of situations</a:t>
            </a:r>
          </a:p>
          <a:p>
            <a:endParaRPr lang="en-GB" dirty="0"/>
          </a:p>
        </p:txBody>
      </p:sp>
      <p:pic>
        <p:nvPicPr>
          <p:cNvPr id="5" name="Picture 4" descr="A person in a green jacket&#10;&#10;Description automatically generated">
            <a:extLst>
              <a:ext uri="{FF2B5EF4-FFF2-40B4-BE49-F238E27FC236}">
                <a16:creationId xmlns:a16="http://schemas.microsoft.com/office/drawing/2014/main" id="{A445B1BD-A15E-D2F5-BDA3-6B549E5C414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91680" y="1825625"/>
            <a:ext cx="4693920" cy="4225341"/>
          </a:xfrm>
          <a:prstGeom prst="rect">
            <a:avLst/>
          </a:prstGeom>
        </p:spPr>
      </p:pic>
      <p:sp>
        <p:nvSpPr>
          <p:cNvPr id="6" name="TextBox 5">
            <a:extLst>
              <a:ext uri="{FF2B5EF4-FFF2-40B4-BE49-F238E27FC236}">
                <a16:creationId xmlns:a16="http://schemas.microsoft.com/office/drawing/2014/main" id="{6E9BB5CD-13DA-0760-6D46-90A3BEC07FC2}"/>
              </a:ext>
            </a:extLst>
          </p:cNvPr>
          <p:cNvSpPr txBox="1"/>
          <p:nvPr/>
        </p:nvSpPr>
        <p:spPr>
          <a:xfrm flipH="1">
            <a:off x="6210906" y="6185903"/>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©FSC </a:t>
            </a:r>
            <a:r>
              <a:rPr lang="en-GB" sz="1200" dirty="0">
                <a:highlight>
                  <a:srgbClr val="FFFFFF"/>
                </a:highlight>
                <a:latin typeface="Greycliff CF" pitchFamily="50" charset="0"/>
              </a:rPr>
              <a:t>Brazil</a:t>
            </a:r>
            <a:r>
              <a:rPr lang="en-GB" sz="1200" b="0" i="0" dirty="0">
                <a:effectLst/>
                <a:highlight>
                  <a:srgbClr val="FFFFFF"/>
                </a:highlight>
                <a:latin typeface="Greycliff CF" pitchFamily="50" charset="0"/>
              </a:rPr>
              <a:t>  </a:t>
            </a:r>
            <a:endParaRPr lang="en-GB" sz="1200" dirty="0">
              <a:latin typeface="Greycliff CF" pitchFamily="50" charset="0"/>
            </a:endParaRPr>
          </a:p>
        </p:txBody>
      </p:sp>
    </p:spTree>
    <p:extLst>
      <p:ext uri="{BB962C8B-B14F-4D97-AF65-F5344CB8AC3E}">
        <p14:creationId xmlns:p14="http://schemas.microsoft.com/office/powerpoint/2010/main" val="303800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Not just wood from forests</a:t>
            </a:r>
          </a:p>
        </p:txBody>
      </p:sp>
      <p:sp>
        <p:nvSpPr>
          <p:cNvPr id="3" name="Content Placeholder 2">
            <a:extLst>
              <a:ext uri="{FF2B5EF4-FFF2-40B4-BE49-F238E27FC236}">
                <a16:creationId xmlns:a16="http://schemas.microsoft.com/office/drawing/2014/main" id="{4CBEDB2F-1A45-CDD5-1077-AC103866B8E1}"/>
              </a:ext>
            </a:extLst>
          </p:cNvPr>
          <p:cNvSpPr>
            <a:spLocks noGrp="1"/>
          </p:cNvSpPr>
          <p:nvPr>
            <p:ph idx="1"/>
          </p:nvPr>
        </p:nvSpPr>
        <p:spPr>
          <a:xfrm>
            <a:off x="838200" y="1825625"/>
            <a:ext cx="6273800" cy="4351338"/>
          </a:xfrm>
        </p:spPr>
        <p:txBody>
          <a:bodyPr>
            <a:normAutofit fontScale="92500" lnSpcReduction="10000"/>
          </a:bodyPr>
          <a:lstStyle/>
          <a:p>
            <a:r>
              <a:rPr lang="en-GB" dirty="0">
                <a:latin typeface="Greycliff CF" pitchFamily="50" charset="0"/>
              </a:rPr>
              <a:t>Tree pulp can be made into paper and fabrics</a:t>
            </a:r>
          </a:p>
          <a:p>
            <a:endParaRPr lang="en-GB" dirty="0">
              <a:latin typeface="Greycliff CF" pitchFamily="50" charset="0"/>
            </a:endParaRPr>
          </a:p>
          <a:p>
            <a:r>
              <a:rPr lang="en-GB" dirty="0">
                <a:latin typeface="Greycliff CF" pitchFamily="50" charset="0"/>
              </a:rPr>
              <a:t>Natural cork and rubber come from trees</a:t>
            </a:r>
          </a:p>
          <a:p>
            <a:endParaRPr lang="en-GB" dirty="0">
              <a:latin typeface="Greycliff CF" pitchFamily="50" charset="0"/>
            </a:endParaRPr>
          </a:p>
          <a:p>
            <a:r>
              <a:rPr lang="en-GB" dirty="0">
                <a:latin typeface="Greycliff CF" pitchFamily="50" charset="0"/>
              </a:rPr>
              <a:t>Bamboo and rattan are grasses that can grow in forests</a:t>
            </a:r>
          </a:p>
          <a:p>
            <a:endParaRPr lang="en-GB" dirty="0">
              <a:latin typeface="Greycliff CF" pitchFamily="50" charset="0"/>
            </a:endParaRPr>
          </a:p>
          <a:p>
            <a:r>
              <a:rPr lang="en-GB" dirty="0">
                <a:latin typeface="Greycliff CF" pitchFamily="50" charset="0"/>
              </a:rPr>
              <a:t>Maple syrup and nuts come from trees</a:t>
            </a:r>
          </a:p>
          <a:p>
            <a:endParaRPr lang="en-GB" dirty="0"/>
          </a:p>
        </p:txBody>
      </p:sp>
      <p:pic>
        <p:nvPicPr>
          <p:cNvPr id="8" name="Picture 7" descr="A group of bottles of maple syrup and a can of butter&#10;&#10;Description automatically generated">
            <a:extLst>
              <a:ext uri="{FF2B5EF4-FFF2-40B4-BE49-F238E27FC236}">
                <a16:creationId xmlns:a16="http://schemas.microsoft.com/office/drawing/2014/main" id="{98E88956-AB53-8A20-8569-6F9749DD916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112000" y="1825625"/>
            <a:ext cx="4693920" cy="4225341"/>
          </a:xfrm>
          <a:prstGeom prst="rect">
            <a:avLst/>
          </a:prstGeom>
        </p:spPr>
      </p:pic>
      <p:sp>
        <p:nvSpPr>
          <p:cNvPr id="9" name="TextBox 8">
            <a:extLst>
              <a:ext uri="{FF2B5EF4-FFF2-40B4-BE49-F238E27FC236}">
                <a16:creationId xmlns:a16="http://schemas.microsoft.com/office/drawing/2014/main" id="{E51FF6C8-379B-74F1-5B64-54C1E252BB6B}"/>
              </a:ext>
            </a:extLst>
          </p:cNvPr>
          <p:cNvSpPr txBox="1"/>
          <p:nvPr/>
        </p:nvSpPr>
        <p:spPr>
          <a:xfrm flipH="1">
            <a:off x="6231226" y="6176963"/>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©FSC </a:t>
            </a:r>
            <a:r>
              <a:rPr lang="en-GB" sz="1200" dirty="0">
                <a:highlight>
                  <a:srgbClr val="FFFFFF"/>
                </a:highlight>
                <a:latin typeface="Greycliff CF" pitchFamily="50" charset="0"/>
              </a:rPr>
              <a:t>Canada</a:t>
            </a:r>
            <a:r>
              <a:rPr lang="en-GB" sz="1200" b="0" i="0" dirty="0">
                <a:effectLst/>
                <a:highlight>
                  <a:srgbClr val="FFFFFF"/>
                </a:highlight>
                <a:latin typeface="Greycliff CF" pitchFamily="50" charset="0"/>
              </a:rPr>
              <a:t>  </a:t>
            </a:r>
            <a:endParaRPr lang="en-GB" sz="1200" dirty="0">
              <a:latin typeface="Greycliff CF" pitchFamily="50" charset="0"/>
            </a:endParaRPr>
          </a:p>
        </p:txBody>
      </p:sp>
    </p:spTree>
    <p:extLst>
      <p:ext uri="{BB962C8B-B14F-4D97-AF65-F5344CB8AC3E}">
        <p14:creationId xmlns:p14="http://schemas.microsoft.com/office/powerpoint/2010/main" val="2055749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Deforestation</a:t>
            </a:r>
          </a:p>
        </p:txBody>
      </p:sp>
      <p:pic>
        <p:nvPicPr>
          <p:cNvPr id="4" name="Content Placeholder 4">
            <a:extLst>
              <a:ext uri="{FF2B5EF4-FFF2-40B4-BE49-F238E27FC236}">
                <a16:creationId xmlns:a16="http://schemas.microsoft.com/office/drawing/2014/main" id="{C98BD562-0819-A1C9-EB15-9431B27D1112}"/>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5" name="TextBox 4">
            <a:extLst>
              <a:ext uri="{FF2B5EF4-FFF2-40B4-BE49-F238E27FC236}">
                <a16:creationId xmlns:a16="http://schemas.microsoft.com/office/drawing/2014/main" id="{C85FADBB-0F1F-3535-0246-D1D523E205B6}"/>
              </a:ext>
            </a:extLst>
          </p:cNvPr>
          <p:cNvSpPr txBox="1"/>
          <p:nvPr/>
        </p:nvSpPr>
        <p:spPr>
          <a:xfrm flipH="1">
            <a:off x="5669280" y="6162104"/>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Forest in Cambodia being cleared to grow crops ©FAO / </a:t>
            </a:r>
            <a:r>
              <a:rPr lang="en-GB" sz="1200" b="0" i="0" dirty="0" err="1">
                <a:effectLst/>
                <a:highlight>
                  <a:srgbClr val="FFFFFF"/>
                </a:highlight>
                <a:latin typeface="Greycliff CF" pitchFamily="50" charset="0"/>
              </a:rPr>
              <a:t>Masazaku</a:t>
            </a:r>
            <a:r>
              <a:rPr lang="en-GB" sz="1200" b="0" i="0" dirty="0">
                <a:effectLst/>
                <a:highlight>
                  <a:srgbClr val="FFFFFF"/>
                </a:highlight>
                <a:latin typeface="Greycliff CF" pitchFamily="50" charset="0"/>
              </a:rPr>
              <a:t> </a:t>
            </a:r>
            <a:r>
              <a:rPr lang="en-GB" sz="1200" b="0" i="0" dirty="0" err="1">
                <a:effectLst/>
                <a:highlight>
                  <a:srgbClr val="FFFFFF"/>
                </a:highlight>
                <a:latin typeface="Greycliff CF" pitchFamily="50" charset="0"/>
              </a:rPr>
              <a:t>Kashio</a:t>
            </a:r>
            <a:r>
              <a:rPr lang="en-GB" sz="1200" b="0" i="0" dirty="0">
                <a:effectLst/>
                <a:highlight>
                  <a:srgbClr val="FFFFFF"/>
                </a:highlight>
                <a:latin typeface="Greycliff CF" pitchFamily="50" charset="0"/>
              </a:rPr>
              <a:t>  </a:t>
            </a:r>
            <a:endParaRPr lang="en-GB" sz="1200" dirty="0">
              <a:latin typeface="Greycliff CF" pitchFamily="50" charset="0"/>
            </a:endParaRPr>
          </a:p>
        </p:txBody>
      </p:sp>
    </p:spTree>
    <p:extLst>
      <p:ext uri="{BB962C8B-B14F-4D97-AF65-F5344CB8AC3E}">
        <p14:creationId xmlns:p14="http://schemas.microsoft.com/office/powerpoint/2010/main" val="422992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Auditing</a:t>
            </a:r>
          </a:p>
        </p:txBody>
      </p:sp>
      <p:pic>
        <p:nvPicPr>
          <p:cNvPr id="7" name="Content Placeholder 4">
            <a:extLst>
              <a:ext uri="{FF2B5EF4-FFF2-40B4-BE49-F238E27FC236}">
                <a16:creationId xmlns:a16="http://schemas.microsoft.com/office/drawing/2014/main" id="{BE527F3D-5967-1E57-337F-F7FD28172911}"/>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8" name="TextBox 7">
            <a:extLst>
              <a:ext uri="{FF2B5EF4-FFF2-40B4-BE49-F238E27FC236}">
                <a16:creationId xmlns:a16="http://schemas.microsoft.com/office/drawing/2014/main" id="{F313339C-FE64-5901-74DB-BC8602882ADE}"/>
              </a:ext>
            </a:extLst>
          </p:cNvPr>
          <p:cNvSpPr txBox="1"/>
          <p:nvPr/>
        </p:nvSpPr>
        <p:spPr>
          <a:xfrm flipH="1">
            <a:off x="5669280" y="6162104"/>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©FSC / Mayank Bhavesh Soni  </a:t>
            </a:r>
            <a:endParaRPr lang="en-GB" sz="1200" dirty="0">
              <a:latin typeface="Greycliff CF" pitchFamily="50" charset="0"/>
            </a:endParaRPr>
          </a:p>
        </p:txBody>
      </p:sp>
    </p:spTree>
    <p:extLst>
      <p:ext uri="{BB962C8B-B14F-4D97-AF65-F5344CB8AC3E}">
        <p14:creationId xmlns:p14="http://schemas.microsoft.com/office/powerpoint/2010/main" val="296797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Certification</a:t>
            </a:r>
          </a:p>
        </p:txBody>
      </p:sp>
      <p:pic>
        <p:nvPicPr>
          <p:cNvPr id="9" name="Content Placeholder 8" descr="A diagram of a company's process&#10;&#10;Description automatically generated">
            <a:extLst>
              <a:ext uri="{FF2B5EF4-FFF2-40B4-BE49-F238E27FC236}">
                <a16:creationId xmlns:a16="http://schemas.microsoft.com/office/drawing/2014/main" id="{9DF38F48-486F-F12D-3DB5-D8652803B2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903621"/>
            <a:ext cx="10515599" cy="4195343"/>
          </a:xfrm>
        </p:spPr>
      </p:pic>
    </p:spTree>
    <p:extLst>
      <p:ext uri="{BB962C8B-B14F-4D97-AF65-F5344CB8AC3E}">
        <p14:creationId xmlns:p14="http://schemas.microsoft.com/office/powerpoint/2010/main" val="124831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2BD7-2FDB-F7D7-5597-3CCCE0D26EB2}"/>
              </a:ext>
            </a:extLst>
          </p:cNvPr>
          <p:cNvSpPr>
            <a:spLocks noGrp="1"/>
          </p:cNvSpPr>
          <p:nvPr>
            <p:ph type="title"/>
          </p:nvPr>
        </p:nvSpPr>
        <p:spPr/>
        <p:txBody>
          <a:bodyPr/>
          <a:lstStyle/>
          <a:p>
            <a:r>
              <a:rPr lang="en-GB" dirty="0"/>
              <a:t>FSC labels</a:t>
            </a:r>
          </a:p>
        </p:txBody>
      </p:sp>
      <p:pic>
        <p:nvPicPr>
          <p:cNvPr id="7" name="Content Placeholder 4">
            <a:extLst>
              <a:ext uri="{FF2B5EF4-FFF2-40B4-BE49-F238E27FC236}">
                <a16:creationId xmlns:a16="http://schemas.microsoft.com/office/drawing/2014/main" id="{C86A22BD-EFB4-D3B4-D705-A1ACDE4D68A3}"/>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3" name="TextBox 2">
            <a:extLst>
              <a:ext uri="{FF2B5EF4-FFF2-40B4-BE49-F238E27FC236}">
                <a16:creationId xmlns:a16="http://schemas.microsoft.com/office/drawing/2014/main" id="{1CC05760-D2AE-DF93-30C4-270CAC49C584}"/>
              </a:ext>
            </a:extLst>
          </p:cNvPr>
          <p:cNvSpPr txBox="1"/>
          <p:nvPr/>
        </p:nvSpPr>
        <p:spPr>
          <a:xfrm flipH="1">
            <a:off x="5669280" y="6162104"/>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©FSC </a:t>
            </a:r>
            <a:r>
              <a:rPr lang="en-GB" sz="1200" dirty="0">
                <a:highlight>
                  <a:srgbClr val="FFFFFF"/>
                </a:highlight>
                <a:latin typeface="Greycliff CF" pitchFamily="50" charset="0"/>
              </a:rPr>
              <a:t>UK</a:t>
            </a:r>
            <a:r>
              <a:rPr lang="en-GB" sz="1200" b="0" i="0" dirty="0">
                <a:effectLst/>
                <a:highlight>
                  <a:srgbClr val="FFFFFF"/>
                </a:highlight>
                <a:latin typeface="Greycliff CF" pitchFamily="50" charset="0"/>
              </a:rPr>
              <a:t>  </a:t>
            </a:r>
            <a:endParaRPr lang="en-GB" sz="1200" dirty="0">
              <a:latin typeface="Greycliff CF" pitchFamily="50" charset="0"/>
            </a:endParaRPr>
          </a:p>
        </p:txBody>
      </p:sp>
    </p:spTree>
    <p:extLst>
      <p:ext uri="{BB962C8B-B14F-4D97-AF65-F5344CB8AC3E}">
        <p14:creationId xmlns:p14="http://schemas.microsoft.com/office/powerpoint/2010/main" val="198416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Have you seen this logo?</a:t>
            </a:r>
          </a:p>
        </p:txBody>
      </p:sp>
      <p:sp>
        <p:nvSpPr>
          <p:cNvPr id="3" name="Content Placeholder 2">
            <a:extLst>
              <a:ext uri="{FF2B5EF4-FFF2-40B4-BE49-F238E27FC236}">
                <a16:creationId xmlns:a16="http://schemas.microsoft.com/office/drawing/2014/main" id="{4CBEDB2F-1A45-CDD5-1077-AC103866B8E1}"/>
              </a:ext>
            </a:extLst>
          </p:cNvPr>
          <p:cNvSpPr>
            <a:spLocks noGrp="1"/>
          </p:cNvSpPr>
          <p:nvPr>
            <p:ph idx="1"/>
          </p:nvPr>
        </p:nvSpPr>
        <p:spPr/>
        <p:txBody>
          <a:bodyPr/>
          <a:lstStyle/>
          <a:p>
            <a:pPr marL="0" indent="0">
              <a:buNone/>
            </a:pPr>
            <a:endParaRPr lang="en-GB" dirty="0">
              <a:latin typeface="Greycliff CF" pitchFamily="50" charset="0"/>
            </a:endParaRPr>
          </a:p>
          <a:p>
            <a:pPr marL="0" indent="0">
              <a:buNone/>
            </a:pPr>
            <a:r>
              <a:rPr lang="en-GB" dirty="0">
                <a:latin typeface="Greycliff CF" pitchFamily="50" charset="0"/>
              </a:rPr>
              <a:t>Where have you seen it?</a:t>
            </a:r>
          </a:p>
          <a:p>
            <a:pPr marL="0" indent="0">
              <a:buNone/>
            </a:pPr>
            <a:endParaRPr lang="en-GB" dirty="0">
              <a:latin typeface="Greycliff CF" pitchFamily="50" charset="0"/>
            </a:endParaRPr>
          </a:p>
          <a:p>
            <a:pPr marL="0" indent="0">
              <a:buNone/>
            </a:pPr>
            <a:r>
              <a:rPr lang="en-GB" dirty="0">
                <a:latin typeface="Greycliff CF" pitchFamily="50" charset="0"/>
              </a:rPr>
              <a:t>Do you know what it means?</a:t>
            </a:r>
          </a:p>
        </p:txBody>
      </p:sp>
      <p:pic>
        <p:nvPicPr>
          <p:cNvPr id="5" name="Picture 4" descr="A logo with a square and a tree&#10;&#10;Description automatically generated">
            <a:extLst>
              <a:ext uri="{FF2B5EF4-FFF2-40B4-BE49-F238E27FC236}">
                <a16:creationId xmlns:a16="http://schemas.microsoft.com/office/drawing/2014/main" id="{CEB2CEA0-1AB6-1205-5732-F2E9415DD08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84620" y="1825625"/>
            <a:ext cx="3494860" cy="4226465"/>
          </a:xfrm>
          <a:prstGeom prst="rect">
            <a:avLst/>
          </a:prstGeom>
        </p:spPr>
      </p:pic>
    </p:spTree>
    <p:extLst>
      <p:ext uri="{BB962C8B-B14F-4D97-AF65-F5344CB8AC3E}">
        <p14:creationId xmlns:p14="http://schemas.microsoft.com/office/powerpoint/2010/main" val="357208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9F94-A459-EEA4-F4B0-F25746DC3712}"/>
              </a:ext>
            </a:extLst>
          </p:cNvPr>
          <p:cNvSpPr>
            <a:spLocks noGrp="1"/>
          </p:cNvSpPr>
          <p:nvPr>
            <p:ph type="title"/>
          </p:nvPr>
        </p:nvSpPr>
        <p:spPr/>
        <p:txBody>
          <a:bodyPr/>
          <a:lstStyle/>
          <a:p>
            <a:r>
              <a:rPr kumimoji="0" lang="en-AU" sz="4500" b="1" i="0" u="none" strike="noStrike" kern="1200" cap="all" spc="0" normalizeH="0" baseline="0" noProof="0" dirty="0">
                <a:ln>
                  <a:noFill/>
                </a:ln>
                <a:solidFill>
                  <a:srgbClr val="78BE20"/>
                </a:solidFill>
                <a:effectLst/>
                <a:uLnTx/>
                <a:uFillTx/>
                <a:latin typeface="Greycliff CF" pitchFamily="50" charset="0"/>
              </a:rPr>
              <a:t>Forest</a:t>
            </a:r>
            <a:r>
              <a:rPr lang="en-GB" dirty="0"/>
              <a:t> </a:t>
            </a:r>
            <a:r>
              <a:rPr lang="en-GB" dirty="0">
                <a:latin typeface="Greycliff CF" pitchFamily="50" charset="0"/>
              </a:rPr>
              <a:t>Stewardship Council</a:t>
            </a:r>
          </a:p>
        </p:txBody>
      </p:sp>
      <p:pic>
        <p:nvPicPr>
          <p:cNvPr id="5" name="Content Placeholder 4" descr="A green forest with clouds in the sky&#10;&#10;Description automatically generated">
            <a:extLst>
              <a:ext uri="{FF2B5EF4-FFF2-40B4-BE49-F238E27FC236}">
                <a16:creationId xmlns:a16="http://schemas.microsoft.com/office/drawing/2014/main" id="{89A4D97A-FC26-AD36-0A0E-C39F4D4B61A4}"/>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r="-89"/>
          <a:stretch/>
        </p:blipFill>
        <p:spPr>
          <a:xfrm>
            <a:off x="948026" y="1690688"/>
            <a:ext cx="10295948" cy="4471416"/>
          </a:xfrm>
        </p:spPr>
      </p:pic>
      <p:sp>
        <p:nvSpPr>
          <p:cNvPr id="7" name="TextBox 6">
            <a:extLst>
              <a:ext uri="{FF2B5EF4-FFF2-40B4-BE49-F238E27FC236}">
                <a16:creationId xmlns:a16="http://schemas.microsoft.com/office/drawing/2014/main" id="{693F1549-1356-44BA-D7C1-F598A7E385C8}"/>
              </a:ext>
            </a:extLst>
          </p:cNvPr>
          <p:cNvSpPr txBox="1"/>
          <p:nvPr/>
        </p:nvSpPr>
        <p:spPr>
          <a:xfrm flipH="1">
            <a:off x="6625883" y="6162104"/>
            <a:ext cx="4618091"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FSC-certified forest in Appalachia, USA ©FSC / Julián Manrique</a:t>
            </a:r>
            <a:endParaRPr lang="en-GB" sz="1200" dirty="0">
              <a:latin typeface="Greycliff CF" pitchFamily="50" charset="0"/>
            </a:endParaRPr>
          </a:p>
        </p:txBody>
      </p:sp>
    </p:spTree>
    <p:extLst>
      <p:ext uri="{BB962C8B-B14F-4D97-AF65-F5344CB8AC3E}">
        <p14:creationId xmlns:p14="http://schemas.microsoft.com/office/powerpoint/2010/main" val="193696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9B91-2988-523F-43AC-E967B24479BC}"/>
              </a:ext>
            </a:extLst>
          </p:cNvPr>
          <p:cNvSpPr>
            <a:spLocks noGrp="1"/>
          </p:cNvSpPr>
          <p:nvPr>
            <p:ph type="title"/>
          </p:nvPr>
        </p:nvSpPr>
        <p:spPr/>
        <p:txBody>
          <a:bodyPr/>
          <a:lstStyle/>
          <a:p>
            <a:r>
              <a:rPr lang="en-GB" sz="4800" dirty="0">
                <a:latin typeface="Greycliff CF" pitchFamily="50" charset="0"/>
              </a:rPr>
              <a:t>Forest </a:t>
            </a:r>
            <a:r>
              <a:rPr kumimoji="0" lang="en-AU" sz="4500" b="1" i="0" u="none" strike="noStrike" kern="1200" cap="all" spc="0" normalizeH="0" baseline="0" noProof="0" dirty="0">
                <a:ln>
                  <a:noFill/>
                </a:ln>
                <a:solidFill>
                  <a:srgbClr val="78BE20"/>
                </a:solidFill>
                <a:effectLst/>
                <a:uLnTx/>
                <a:uFillTx/>
                <a:latin typeface="Greycliff CF" pitchFamily="50" charset="0"/>
              </a:rPr>
              <a:t>stewardship</a:t>
            </a:r>
            <a:r>
              <a:rPr lang="en-GB" dirty="0">
                <a:latin typeface="Greycliff CF" pitchFamily="50" charset="0"/>
              </a:rPr>
              <a:t> Council</a:t>
            </a:r>
            <a:endParaRPr lang="en-GB" dirty="0"/>
          </a:p>
        </p:txBody>
      </p:sp>
      <p:pic>
        <p:nvPicPr>
          <p:cNvPr id="8" name="Content Placeholder 4">
            <a:extLst>
              <a:ext uri="{FF2B5EF4-FFF2-40B4-BE49-F238E27FC236}">
                <a16:creationId xmlns:a16="http://schemas.microsoft.com/office/drawing/2014/main" id="{BDA1B181-A6FA-AF84-27BA-E3EF0704E754}"/>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4" name="TextBox 3">
            <a:extLst>
              <a:ext uri="{FF2B5EF4-FFF2-40B4-BE49-F238E27FC236}">
                <a16:creationId xmlns:a16="http://schemas.microsoft.com/office/drawing/2014/main" id="{44B978E2-EB18-7D57-5808-ACDC9AD836AA}"/>
              </a:ext>
            </a:extLst>
          </p:cNvPr>
          <p:cNvSpPr txBox="1"/>
          <p:nvPr/>
        </p:nvSpPr>
        <p:spPr>
          <a:xfrm flipH="1">
            <a:off x="5669280" y="6162104"/>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Measuring a tree in an FSC-certified forest ©FSC Germany / Stefan Lechner</a:t>
            </a:r>
            <a:endParaRPr lang="en-GB" sz="1200" dirty="0">
              <a:latin typeface="Greycliff CF" pitchFamily="50" charset="0"/>
            </a:endParaRPr>
          </a:p>
        </p:txBody>
      </p:sp>
    </p:spTree>
    <p:extLst>
      <p:ext uri="{BB962C8B-B14F-4D97-AF65-F5344CB8AC3E}">
        <p14:creationId xmlns:p14="http://schemas.microsoft.com/office/powerpoint/2010/main" val="370238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9B91-2988-523F-43AC-E967B24479BC}"/>
              </a:ext>
            </a:extLst>
          </p:cNvPr>
          <p:cNvSpPr>
            <a:spLocks noGrp="1"/>
          </p:cNvSpPr>
          <p:nvPr>
            <p:ph type="title"/>
          </p:nvPr>
        </p:nvSpPr>
        <p:spPr/>
        <p:txBody>
          <a:bodyPr/>
          <a:lstStyle/>
          <a:p>
            <a:r>
              <a:rPr lang="en-GB" sz="4800" dirty="0">
                <a:latin typeface="Greycliff CF" pitchFamily="50" charset="0"/>
              </a:rPr>
              <a:t>Forest Stewardship </a:t>
            </a:r>
            <a:r>
              <a:rPr kumimoji="0" lang="en-GB" sz="4500" b="1" i="0" u="none" strike="noStrike" kern="1200" cap="all" spc="0" normalizeH="0" baseline="0" noProof="0" dirty="0">
                <a:ln>
                  <a:noFill/>
                </a:ln>
                <a:solidFill>
                  <a:srgbClr val="78BE20"/>
                </a:solidFill>
                <a:effectLst/>
                <a:uLnTx/>
                <a:uFillTx/>
                <a:latin typeface="Greycliff CF" pitchFamily="50" charset="0"/>
              </a:rPr>
              <a:t>Council</a:t>
            </a:r>
            <a:endParaRPr lang="en-GB" dirty="0"/>
          </a:p>
        </p:txBody>
      </p:sp>
      <p:pic>
        <p:nvPicPr>
          <p:cNvPr id="6" name="Content Placeholder 4">
            <a:extLst>
              <a:ext uri="{FF2B5EF4-FFF2-40B4-BE49-F238E27FC236}">
                <a16:creationId xmlns:a16="http://schemas.microsoft.com/office/drawing/2014/main" id="{37A2D561-12EE-FFE8-5BE3-E1A7805A95CC}"/>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4" name="TextBox 3">
            <a:extLst>
              <a:ext uri="{FF2B5EF4-FFF2-40B4-BE49-F238E27FC236}">
                <a16:creationId xmlns:a16="http://schemas.microsoft.com/office/drawing/2014/main" id="{7147FDEF-8DB1-7A61-A093-9B3436A0844E}"/>
              </a:ext>
            </a:extLst>
          </p:cNvPr>
          <p:cNvSpPr txBox="1"/>
          <p:nvPr/>
        </p:nvSpPr>
        <p:spPr>
          <a:xfrm flipH="1">
            <a:off x="5669280" y="6162104"/>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Members voting at the FSC General Assembly ©FSC AC / Geoff Howe</a:t>
            </a:r>
            <a:endParaRPr lang="en-GB" sz="1200" dirty="0">
              <a:latin typeface="Greycliff CF" pitchFamily="50" charset="0"/>
            </a:endParaRPr>
          </a:p>
        </p:txBody>
      </p:sp>
    </p:spTree>
    <p:extLst>
      <p:ext uri="{BB962C8B-B14F-4D97-AF65-F5344CB8AC3E}">
        <p14:creationId xmlns:p14="http://schemas.microsoft.com/office/powerpoint/2010/main" val="117125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9B91-2988-523F-43AC-E967B24479BC}"/>
              </a:ext>
            </a:extLst>
          </p:cNvPr>
          <p:cNvSpPr>
            <a:spLocks noGrp="1"/>
          </p:cNvSpPr>
          <p:nvPr>
            <p:ph type="title"/>
          </p:nvPr>
        </p:nvSpPr>
        <p:spPr/>
        <p:txBody>
          <a:bodyPr/>
          <a:lstStyle/>
          <a:p>
            <a:r>
              <a:rPr lang="en-GB" sz="4800" dirty="0">
                <a:latin typeface="Greycliff CF" pitchFamily="50" charset="0"/>
              </a:rPr>
              <a:t>FSC members</a:t>
            </a:r>
            <a:endParaRPr lang="en-GB" dirty="0"/>
          </a:p>
        </p:txBody>
      </p:sp>
      <p:pic>
        <p:nvPicPr>
          <p:cNvPr id="5" name="Picture 4">
            <a:extLst>
              <a:ext uri="{FF2B5EF4-FFF2-40B4-BE49-F238E27FC236}">
                <a16:creationId xmlns:a16="http://schemas.microsoft.com/office/drawing/2014/main" id="{3A81C063-DEE9-14D0-BC46-10AB047B3B8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8425382" y="3016412"/>
            <a:ext cx="3269226" cy="2306964"/>
          </a:xfrm>
          <a:prstGeom prst="roundRect">
            <a:avLst>
              <a:gd name="adj" fmla="val 5717"/>
            </a:avLst>
          </a:prstGeom>
        </p:spPr>
      </p:pic>
      <p:sp>
        <p:nvSpPr>
          <p:cNvPr id="7" name="Slide Number Placeholder 11">
            <a:extLst>
              <a:ext uri="{FF2B5EF4-FFF2-40B4-BE49-F238E27FC236}">
                <a16:creationId xmlns:a16="http://schemas.microsoft.com/office/drawing/2014/main" id="{2053DB84-7652-72E2-3E71-CF28FAFFD6AC}"/>
              </a:ext>
            </a:extLst>
          </p:cNvPr>
          <p:cNvSpPr>
            <a:spLocks noGrp="1"/>
          </p:cNvSpPr>
          <p:nvPr>
            <p:ph type="sldNum" sz="quarter" idx="12"/>
          </p:nvPr>
        </p:nvSpPr>
        <p:spPr>
          <a:xfrm>
            <a:off x="545274" y="6627911"/>
            <a:ext cx="7274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000" b="0" i="0" u="none" strike="noStrike" kern="1200" cap="none" spc="0" normalizeH="0" baseline="0" noProof="0" smtClean="0">
                <a:ln>
                  <a:noFill/>
                </a:ln>
                <a:solidFill>
                  <a:srgbClr val="F1F8E8"/>
                </a:solidFill>
                <a:effectLst/>
                <a:uLnTx/>
                <a:uFillTx/>
                <a:latin typeface="Greycliff CF"/>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F1F8E8"/>
              </a:solidFill>
              <a:effectLst/>
              <a:uLnTx/>
              <a:uFillTx/>
              <a:latin typeface="Greycliff CF"/>
              <a:ea typeface="+mn-ea"/>
              <a:cs typeface="+mn-cs"/>
            </a:endParaRPr>
          </a:p>
        </p:txBody>
      </p:sp>
      <p:grpSp>
        <p:nvGrpSpPr>
          <p:cNvPr id="9" name="Group 8">
            <a:extLst>
              <a:ext uri="{FF2B5EF4-FFF2-40B4-BE49-F238E27FC236}">
                <a16:creationId xmlns:a16="http://schemas.microsoft.com/office/drawing/2014/main" id="{981C0D67-029C-40A1-52FD-AFF7B6A5F5B3}"/>
              </a:ext>
            </a:extLst>
          </p:cNvPr>
          <p:cNvGrpSpPr/>
          <p:nvPr/>
        </p:nvGrpSpPr>
        <p:grpSpPr>
          <a:xfrm>
            <a:off x="402773" y="1532786"/>
            <a:ext cx="9657222" cy="3792428"/>
            <a:chOff x="334962" y="1118133"/>
            <a:chExt cx="9039174" cy="3549718"/>
          </a:xfrm>
        </p:grpSpPr>
        <p:pic>
          <p:nvPicPr>
            <p:cNvPr id="10" name="Picture 9">
              <a:extLst>
                <a:ext uri="{FF2B5EF4-FFF2-40B4-BE49-F238E27FC236}">
                  <a16:creationId xmlns:a16="http://schemas.microsoft.com/office/drawing/2014/main" id="{1E4EA314-5624-DA23-E372-D3375EED302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312512" y="2508527"/>
              <a:ext cx="3060000" cy="2159324"/>
            </a:xfrm>
            <a:prstGeom prst="roundRect">
              <a:avLst>
                <a:gd name="adj" fmla="val 5340"/>
              </a:avLst>
            </a:prstGeom>
          </p:spPr>
        </p:pic>
        <p:pic>
          <p:nvPicPr>
            <p:cNvPr id="11" name="Picture 10">
              <a:extLst>
                <a:ext uri="{FF2B5EF4-FFF2-40B4-BE49-F238E27FC236}">
                  <a16:creationId xmlns:a16="http://schemas.microsoft.com/office/drawing/2014/main" id="{19F35CB7-8526-434F-B86B-12D4F6BCA195}"/>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12519" y="2508527"/>
              <a:ext cx="3060000" cy="2159324"/>
            </a:xfrm>
            <a:prstGeom prst="roundRect">
              <a:avLst>
                <a:gd name="adj" fmla="val 5354"/>
              </a:avLst>
            </a:prstGeom>
          </p:spPr>
        </p:pic>
        <p:sp>
          <p:nvSpPr>
            <p:cNvPr id="12" name="Text Placeholder 19">
              <a:extLst>
                <a:ext uri="{FF2B5EF4-FFF2-40B4-BE49-F238E27FC236}">
                  <a16:creationId xmlns:a16="http://schemas.microsoft.com/office/drawing/2014/main" id="{B8CCDAF9-902D-E487-D6D4-1A00004E39C7}"/>
                </a:ext>
              </a:extLst>
            </p:cNvPr>
            <p:cNvSpPr txBox="1">
              <a:spLocks/>
            </p:cNvSpPr>
            <p:nvPr/>
          </p:nvSpPr>
          <p:spPr>
            <a:xfrm>
              <a:off x="334962" y="1118133"/>
              <a:ext cx="1800000" cy="1800000"/>
            </a:xfrm>
            <a:prstGeom prst="ellipse">
              <a:avLst/>
            </a:prstGeom>
            <a:solidFill>
              <a:srgbClr val="CBA4E7"/>
            </a:solidFill>
          </p:spPr>
          <p:txBody>
            <a:bodyPr lIns="0" tIns="0" rIns="0" bIns="0" anchor="ctr" anchorCtr="0"/>
            <a:lstStyle>
              <a:lvl1pPr marL="0" indent="0" algn="l" defTabSz="914400" rtl="0" eaLnBrk="1" latinLnBrk="0" hangingPunct="1">
                <a:lnSpc>
                  <a:spcPct val="100000"/>
                </a:lnSpc>
                <a:spcBef>
                  <a:spcPts val="600"/>
                </a:spcBef>
                <a:spcAft>
                  <a:spcPts val="0"/>
                </a:spcAft>
                <a:buFont typeface="Arial" panose="020B0604020202020204" pitchFamily="34" charset="0"/>
                <a:buNone/>
                <a:defRPr sz="1800" b="0" kern="1200" cap="none" baseline="0">
                  <a:solidFill>
                    <a:schemeClr val="tx2"/>
                  </a:solidFill>
                  <a:latin typeface="+mn-lt"/>
                  <a:ea typeface="+mn-ea"/>
                  <a:cs typeface="+mn-cs"/>
                </a:defRPr>
              </a:lvl1pPr>
              <a:lvl2pPr marL="0" indent="0" algn="l" defTabSz="914400" rtl="0" eaLnBrk="1" latinLnBrk="0" hangingPunct="1">
                <a:lnSpc>
                  <a:spcPct val="100000"/>
                </a:lnSpc>
                <a:spcBef>
                  <a:spcPts val="1200"/>
                </a:spcBef>
                <a:spcAft>
                  <a:spcPts val="0"/>
                </a:spcAft>
                <a:buFont typeface="Arial" panose="020B0604020202020204" pitchFamily="34" charset="0"/>
                <a:buNone/>
                <a:defRPr sz="1800" b="1" kern="1200" cap="all" baseline="0">
                  <a:solidFill>
                    <a:schemeClr val="accent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3pPr>
              <a:lvl4pPr marL="360000" indent="-180000" algn="l" defTabSz="914400" rtl="0" eaLnBrk="1" latinLnBrk="0" hangingPunct="1">
                <a:lnSpc>
                  <a:spcPct val="100000"/>
                </a:lnSpc>
                <a:spcBef>
                  <a:spcPts val="600"/>
                </a:spcBef>
                <a:buFont typeface="Arial" panose="020B0604020202020204" pitchFamily="34" charset="0"/>
                <a:buChar char="–"/>
                <a:defRPr sz="1800" b="0" kern="1200">
                  <a:solidFill>
                    <a:schemeClr val="tx2"/>
                  </a:solidFill>
                  <a:latin typeface="+mn-lt"/>
                  <a:ea typeface="+mn-ea"/>
                  <a:cs typeface="+mn-cs"/>
                </a:defRPr>
              </a:lvl4pPr>
              <a:lvl5pPr marL="342900" indent="-342900" algn="l" defTabSz="914400" rtl="0" eaLnBrk="1" latinLnBrk="0" hangingPunct="1">
                <a:lnSpc>
                  <a:spcPct val="100000"/>
                </a:lnSpc>
                <a:spcBef>
                  <a:spcPts val="600"/>
                </a:spcBef>
                <a:buFont typeface="+mj-lt"/>
                <a:buAutoNum type="arabicPeriod"/>
                <a:defRPr sz="1800" kern="1200">
                  <a:solidFill>
                    <a:schemeClr val="tx2"/>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800" b="0" i="0" u="none" strike="noStrike" kern="1200" cap="none" spc="0" normalizeH="0" baseline="0" noProof="0">
                <a:ln>
                  <a:noFill/>
                </a:ln>
                <a:solidFill>
                  <a:srgbClr val="285C4D"/>
                </a:solidFill>
                <a:effectLst/>
                <a:uLnTx/>
                <a:uFillTx/>
                <a:latin typeface="Greycliff CF"/>
                <a:ea typeface="+mn-ea"/>
                <a:cs typeface="+mn-cs"/>
              </a:endParaRPr>
            </a:p>
          </p:txBody>
        </p:sp>
        <p:sp>
          <p:nvSpPr>
            <p:cNvPr id="13" name="Text Placeholder 19">
              <a:extLst>
                <a:ext uri="{FF2B5EF4-FFF2-40B4-BE49-F238E27FC236}">
                  <a16:creationId xmlns:a16="http://schemas.microsoft.com/office/drawing/2014/main" id="{29CBECA8-7DD0-4C6F-BC51-93B943331C63}"/>
                </a:ext>
              </a:extLst>
            </p:cNvPr>
            <p:cNvSpPr txBox="1">
              <a:spLocks/>
            </p:cNvSpPr>
            <p:nvPr/>
          </p:nvSpPr>
          <p:spPr>
            <a:xfrm>
              <a:off x="3954549" y="1118133"/>
              <a:ext cx="1800000" cy="1800000"/>
            </a:xfrm>
            <a:prstGeom prst="ellipse">
              <a:avLst/>
            </a:prstGeom>
            <a:solidFill>
              <a:srgbClr val="F2A900"/>
            </a:solidFill>
          </p:spPr>
          <p:txBody>
            <a:bodyPr lIns="0" tIns="0" rIns="0" bIns="0" anchor="ctr" anchorCtr="0"/>
            <a:lstStyle>
              <a:lvl1pPr marL="0" indent="0" algn="l" defTabSz="914400" rtl="0" eaLnBrk="1" latinLnBrk="0" hangingPunct="1">
                <a:lnSpc>
                  <a:spcPct val="100000"/>
                </a:lnSpc>
                <a:spcBef>
                  <a:spcPts val="600"/>
                </a:spcBef>
                <a:spcAft>
                  <a:spcPts val="0"/>
                </a:spcAft>
                <a:buFont typeface="Arial" panose="020B0604020202020204" pitchFamily="34" charset="0"/>
                <a:buNone/>
                <a:defRPr sz="1800" b="0" kern="1200" cap="none" baseline="0">
                  <a:solidFill>
                    <a:schemeClr val="tx2"/>
                  </a:solidFill>
                  <a:latin typeface="+mn-lt"/>
                  <a:ea typeface="+mn-ea"/>
                  <a:cs typeface="+mn-cs"/>
                </a:defRPr>
              </a:lvl1pPr>
              <a:lvl2pPr marL="0" indent="0" algn="l" defTabSz="914400" rtl="0" eaLnBrk="1" latinLnBrk="0" hangingPunct="1">
                <a:lnSpc>
                  <a:spcPct val="100000"/>
                </a:lnSpc>
                <a:spcBef>
                  <a:spcPts val="1200"/>
                </a:spcBef>
                <a:spcAft>
                  <a:spcPts val="0"/>
                </a:spcAft>
                <a:buFont typeface="Arial" panose="020B0604020202020204" pitchFamily="34" charset="0"/>
                <a:buNone/>
                <a:defRPr sz="1800" b="1" kern="1200" cap="all" baseline="0">
                  <a:solidFill>
                    <a:schemeClr val="accent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3pPr>
              <a:lvl4pPr marL="360000" indent="-180000" algn="l" defTabSz="914400" rtl="0" eaLnBrk="1" latinLnBrk="0" hangingPunct="1">
                <a:lnSpc>
                  <a:spcPct val="100000"/>
                </a:lnSpc>
                <a:spcBef>
                  <a:spcPts val="600"/>
                </a:spcBef>
                <a:buFont typeface="Arial" panose="020B0604020202020204" pitchFamily="34" charset="0"/>
                <a:buChar char="–"/>
                <a:defRPr sz="1800" b="0" kern="1200">
                  <a:solidFill>
                    <a:schemeClr val="tx2"/>
                  </a:solidFill>
                  <a:latin typeface="+mn-lt"/>
                  <a:ea typeface="+mn-ea"/>
                  <a:cs typeface="+mn-cs"/>
                </a:defRPr>
              </a:lvl4pPr>
              <a:lvl5pPr marL="342900" indent="-342900" algn="l" defTabSz="914400" rtl="0" eaLnBrk="1" latinLnBrk="0" hangingPunct="1">
                <a:lnSpc>
                  <a:spcPct val="100000"/>
                </a:lnSpc>
                <a:spcBef>
                  <a:spcPts val="600"/>
                </a:spcBef>
                <a:buFont typeface="+mj-lt"/>
                <a:buAutoNum type="arabicPeriod"/>
                <a:defRPr sz="1800" kern="1200">
                  <a:solidFill>
                    <a:schemeClr val="tx2"/>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800" b="0" i="0" u="none" strike="noStrike" kern="1200" cap="none" spc="-100" normalizeH="0" baseline="0" noProof="0">
                <a:ln>
                  <a:noFill/>
                </a:ln>
                <a:solidFill>
                  <a:srgbClr val="285C4D"/>
                </a:solidFill>
                <a:effectLst/>
                <a:uLnTx/>
                <a:uFillTx/>
                <a:latin typeface="Greycliff CF"/>
                <a:ea typeface="+mn-ea"/>
                <a:cs typeface="+mn-cs"/>
              </a:endParaRPr>
            </a:p>
          </p:txBody>
        </p:sp>
        <p:sp>
          <p:nvSpPr>
            <p:cNvPr id="14" name="Text Placeholder 19">
              <a:extLst>
                <a:ext uri="{FF2B5EF4-FFF2-40B4-BE49-F238E27FC236}">
                  <a16:creationId xmlns:a16="http://schemas.microsoft.com/office/drawing/2014/main" id="{466BCC23-56DB-023A-4CE4-E63821A20405}"/>
                </a:ext>
              </a:extLst>
            </p:cNvPr>
            <p:cNvSpPr txBox="1">
              <a:spLocks/>
            </p:cNvSpPr>
            <p:nvPr/>
          </p:nvSpPr>
          <p:spPr>
            <a:xfrm>
              <a:off x="7574136" y="1118133"/>
              <a:ext cx="1800000" cy="1800000"/>
            </a:xfrm>
            <a:prstGeom prst="ellipse">
              <a:avLst/>
            </a:prstGeom>
            <a:solidFill>
              <a:srgbClr val="5BC3F5"/>
            </a:solidFill>
          </p:spPr>
          <p:txBody>
            <a:bodyPr lIns="0" tIns="0" rIns="0" bIns="0" anchor="ctr" anchorCtr="0"/>
            <a:lstStyle>
              <a:lvl1pPr marL="0" indent="0" algn="l" defTabSz="914400" rtl="0" eaLnBrk="1" latinLnBrk="0" hangingPunct="1">
                <a:lnSpc>
                  <a:spcPct val="100000"/>
                </a:lnSpc>
                <a:spcBef>
                  <a:spcPts val="600"/>
                </a:spcBef>
                <a:spcAft>
                  <a:spcPts val="0"/>
                </a:spcAft>
                <a:buFont typeface="Arial" panose="020B0604020202020204" pitchFamily="34" charset="0"/>
                <a:buNone/>
                <a:defRPr sz="1800" b="0" kern="1200" cap="none" baseline="0">
                  <a:solidFill>
                    <a:schemeClr val="tx2"/>
                  </a:solidFill>
                  <a:latin typeface="+mn-lt"/>
                  <a:ea typeface="+mn-ea"/>
                  <a:cs typeface="+mn-cs"/>
                </a:defRPr>
              </a:lvl1pPr>
              <a:lvl2pPr marL="0" indent="0" algn="l" defTabSz="914400" rtl="0" eaLnBrk="1" latinLnBrk="0" hangingPunct="1">
                <a:lnSpc>
                  <a:spcPct val="100000"/>
                </a:lnSpc>
                <a:spcBef>
                  <a:spcPts val="1200"/>
                </a:spcBef>
                <a:spcAft>
                  <a:spcPts val="0"/>
                </a:spcAft>
                <a:buFont typeface="Arial" panose="020B0604020202020204" pitchFamily="34" charset="0"/>
                <a:buNone/>
                <a:defRPr sz="1800" b="1" kern="1200" cap="all" baseline="0">
                  <a:solidFill>
                    <a:schemeClr val="accent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3pPr>
              <a:lvl4pPr marL="360000" indent="-180000" algn="l" defTabSz="914400" rtl="0" eaLnBrk="1" latinLnBrk="0" hangingPunct="1">
                <a:lnSpc>
                  <a:spcPct val="100000"/>
                </a:lnSpc>
                <a:spcBef>
                  <a:spcPts val="600"/>
                </a:spcBef>
                <a:buFont typeface="Arial" panose="020B0604020202020204" pitchFamily="34" charset="0"/>
                <a:buChar char="–"/>
                <a:defRPr sz="1800" b="0" kern="1200">
                  <a:solidFill>
                    <a:schemeClr val="tx2"/>
                  </a:solidFill>
                  <a:latin typeface="+mn-lt"/>
                  <a:ea typeface="+mn-ea"/>
                  <a:cs typeface="+mn-cs"/>
                </a:defRPr>
              </a:lvl4pPr>
              <a:lvl5pPr marL="342900" indent="-342900" algn="l" defTabSz="914400" rtl="0" eaLnBrk="1" latinLnBrk="0" hangingPunct="1">
                <a:lnSpc>
                  <a:spcPct val="100000"/>
                </a:lnSpc>
                <a:spcBef>
                  <a:spcPts val="600"/>
                </a:spcBef>
                <a:buFont typeface="+mj-lt"/>
                <a:buAutoNum type="arabicPeriod"/>
                <a:defRPr sz="1800" kern="1200">
                  <a:solidFill>
                    <a:schemeClr val="tx2"/>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800" b="0" i="0" u="none" strike="noStrike" kern="1200" cap="none" spc="0" normalizeH="0" baseline="0" noProof="0">
                <a:ln>
                  <a:noFill/>
                </a:ln>
                <a:solidFill>
                  <a:srgbClr val="285C4D"/>
                </a:solidFill>
                <a:effectLst/>
                <a:uLnTx/>
                <a:uFillTx/>
                <a:latin typeface="Greycliff CF"/>
                <a:ea typeface="+mn-ea"/>
                <a:cs typeface="+mn-cs"/>
              </a:endParaRPr>
            </a:p>
          </p:txBody>
        </p:sp>
        <p:sp>
          <p:nvSpPr>
            <p:cNvPr id="15" name="Text Placeholder 19">
              <a:extLst>
                <a:ext uri="{FF2B5EF4-FFF2-40B4-BE49-F238E27FC236}">
                  <a16:creationId xmlns:a16="http://schemas.microsoft.com/office/drawing/2014/main" id="{81AC42A7-3A8B-FBAE-FED0-DBCB949A8CB5}"/>
                </a:ext>
              </a:extLst>
            </p:cNvPr>
            <p:cNvSpPr txBox="1">
              <a:spLocks/>
            </p:cNvSpPr>
            <p:nvPr/>
          </p:nvSpPr>
          <p:spPr>
            <a:xfrm>
              <a:off x="3954549" y="1118133"/>
              <a:ext cx="1800000" cy="1800000"/>
            </a:xfrm>
            <a:prstGeom prst="ellipse">
              <a:avLst/>
            </a:prstGeom>
            <a:solidFill>
              <a:srgbClr val="F2A900">
                <a:alpha val="80000"/>
              </a:srgbClr>
            </a:solidFill>
          </p:spPr>
          <p:txBody>
            <a:bodyPr lIns="0" tIns="0" rIns="0" bIns="0" anchor="ctr" anchorCtr="0"/>
            <a:lstStyle>
              <a:lvl1pPr marL="0" indent="0" algn="l" defTabSz="914400" rtl="0" eaLnBrk="1" latinLnBrk="0" hangingPunct="1">
                <a:lnSpc>
                  <a:spcPct val="100000"/>
                </a:lnSpc>
                <a:spcBef>
                  <a:spcPts val="600"/>
                </a:spcBef>
                <a:spcAft>
                  <a:spcPts val="0"/>
                </a:spcAft>
                <a:buFont typeface="Arial" panose="020B0604020202020204" pitchFamily="34" charset="0"/>
                <a:buNone/>
                <a:defRPr sz="1800" b="0" kern="1200" cap="none" baseline="0">
                  <a:solidFill>
                    <a:schemeClr val="tx2"/>
                  </a:solidFill>
                  <a:latin typeface="+mn-lt"/>
                  <a:ea typeface="+mn-ea"/>
                  <a:cs typeface="+mn-cs"/>
                </a:defRPr>
              </a:lvl1pPr>
              <a:lvl2pPr marL="0" indent="0" algn="l" defTabSz="914400" rtl="0" eaLnBrk="1" latinLnBrk="0" hangingPunct="1">
                <a:lnSpc>
                  <a:spcPct val="100000"/>
                </a:lnSpc>
                <a:spcBef>
                  <a:spcPts val="1200"/>
                </a:spcBef>
                <a:spcAft>
                  <a:spcPts val="0"/>
                </a:spcAft>
                <a:buFont typeface="Arial" panose="020B0604020202020204" pitchFamily="34" charset="0"/>
                <a:buNone/>
                <a:defRPr sz="1800" b="1" kern="1200" cap="all" baseline="0">
                  <a:solidFill>
                    <a:schemeClr val="accent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3pPr>
              <a:lvl4pPr marL="360000" indent="-180000" algn="l" defTabSz="914400" rtl="0" eaLnBrk="1" latinLnBrk="0" hangingPunct="1">
                <a:lnSpc>
                  <a:spcPct val="100000"/>
                </a:lnSpc>
                <a:spcBef>
                  <a:spcPts val="600"/>
                </a:spcBef>
                <a:buFont typeface="Arial" panose="020B0604020202020204" pitchFamily="34" charset="0"/>
                <a:buChar char="–"/>
                <a:defRPr sz="1800" b="0" kern="1200">
                  <a:solidFill>
                    <a:schemeClr val="tx2"/>
                  </a:solidFill>
                  <a:latin typeface="+mn-lt"/>
                  <a:ea typeface="+mn-ea"/>
                  <a:cs typeface="+mn-cs"/>
                </a:defRPr>
              </a:lvl4pPr>
              <a:lvl5pPr marL="342900" indent="-342900" algn="l" defTabSz="914400" rtl="0" eaLnBrk="1" latinLnBrk="0" hangingPunct="1">
                <a:lnSpc>
                  <a:spcPct val="100000"/>
                </a:lnSpc>
                <a:spcBef>
                  <a:spcPts val="600"/>
                </a:spcBef>
                <a:buFont typeface="+mj-lt"/>
                <a:buAutoNum type="arabicPeriod"/>
                <a:defRPr sz="1800" kern="1200">
                  <a:solidFill>
                    <a:schemeClr val="tx2"/>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3300" dirty="0">
                  <a:solidFill>
                    <a:srgbClr val="F1F8E8"/>
                  </a:solidFill>
                  <a:latin typeface="Greycliff CF Extra Bold"/>
                </a:rPr>
                <a:t>1/3</a:t>
              </a:r>
              <a:endParaRPr kumimoji="0" lang="en-AU" sz="3300" b="0" i="0" u="none" strike="noStrike" kern="1200" cap="none" spc="0" normalizeH="0" baseline="0" noProof="0" dirty="0">
                <a:ln>
                  <a:noFill/>
                </a:ln>
                <a:solidFill>
                  <a:srgbClr val="F1F8E8"/>
                </a:solidFill>
                <a:effectLst/>
                <a:uLnTx/>
                <a:uFillTx/>
                <a:latin typeface="Greycliff CF Extra Bold"/>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800" b="0" i="0" u="none" strike="noStrike" kern="1200" cap="none" spc="-100" normalizeH="0" baseline="0" noProof="0" dirty="0">
                  <a:ln>
                    <a:noFill/>
                  </a:ln>
                  <a:solidFill>
                    <a:srgbClr val="285C4D"/>
                  </a:solidFill>
                  <a:effectLst/>
                  <a:uLnTx/>
                  <a:uFillTx/>
                  <a:latin typeface="Greycliff CF"/>
                  <a:ea typeface="+mn-ea"/>
                  <a:cs typeface="+mn-cs"/>
                </a:rPr>
                <a:t>Environmental</a:t>
              </a:r>
            </a:p>
          </p:txBody>
        </p:sp>
        <p:sp>
          <p:nvSpPr>
            <p:cNvPr id="16" name="Text Placeholder 19">
              <a:extLst>
                <a:ext uri="{FF2B5EF4-FFF2-40B4-BE49-F238E27FC236}">
                  <a16:creationId xmlns:a16="http://schemas.microsoft.com/office/drawing/2014/main" id="{3133204F-0769-646F-757B-200FD79F2B2F}"/>
                </a:ext>
              </a:extLst>
            </p:cNvPr>
            <p:cNvSpPr txBox="1">
              <a:spLocks/>
            </p:cNvSpPr>
            <p:nvPr/>
          </p:nvSpPr>
          <p:spPr>
            <a:xfrm>
              <a:off x="7574136" y="1118133"/>
              <a:ext cx="1800000" cy="1800000"/>
            </a:xfrm>
            <a:prstGeom prst="ellipse">
              <a:avLst/>
            </a:prstGeom>
            <a:solidFill>
              <a:srgbClr val="5BC3F5">
                <a:alpha val="80000"/>
              </a:srgbClr>
            </a:solidFill>
          </p:spPr>
          <p:txBody>
            <a:bodyPr lIns="0" tIns="0" rIns="0" bIns="0" anchor="ctr" anchorCtr="0"/>
            <a:lstStyle>
              <a:lvl1pPr marL="0" indent="0" algn="l" defTabSz="914400" rtl="0" eaLnBrk="1" latinLnBrk="0" hangingPunct="1">
                <a:lnSpc>
                  <a:spcPct val="100000"/>
                </a:lnSpc>
                <a:spcBef>
                  <a:spcPts val="600"/>
                </a:spcBef>
                <a:spcAft>
                  <a:spcPts val="0"/>
                </a:spcAft>
                <a:buFont typeface="Arial" panose="020B0604020202020204" pitchFamily="34" charset="0"/>
                <a:buNone/>
                <a:defRPr sz="1800" b="0" kern="1200" cap="none" baseline="0">
                  <a:solidFill>
                    <a:schemeClr val="tx2"/>
                  </a:solidFill>
                  <a:latin typeface="+mn-lt"/>
                  <a:ea typeface="+mn-ea"/>
                  <a:cs typeface="+mn-cs"/>
                </a:defRPr>
              </a:lvl1pPr>
              <a:lvl2pPr marL="0" indent="0" algn="l" defTabSz="914400" rtl="0" eaLnBrk="1" latinLnBrk="0" hangingPunct="1">
                <a:lnSpc>
                  <a:spcPct val="100000"/>
                </a:lnSpc>
                <a:spcBef>
                  <a:spcPts val="1200"/>
                </a:spcBef>
                <a:spcAft>
                  <a:spcPts val="0"/>
                </a:spcAft>
                <a:buFont typeface="Arial" panose="020B0604020202020204" pitchFamily="34" charset="0"/>
                <a:buNone/>
                <a:defRPr sz="1800" b="1" kern="1200" cap="all" baseline="0">
                  <a:solidFill>
                    <a:schemeClr val="accent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3pPr>
              <a:lvl4pPr marL="360000" indent="-180000" algn="l" defTabSz="914400" rtl="0" eaLnBrk="1" latinLnBrk="0" hangingPunct="1">
                <a:lnSpc>
                  <a:spcPct val="100000"/>
                </a:lnSpc>
                <a:spcBef>
                  <a:spcPts val="600"/>
                </a:spcBef>
                <a:buFont typeface="Arial" panose="020B0604020202020204" pitchFamily="34" charset="0"/>
                <a:buChar char="–"/>
                <a:defRPr sz="1800" b="0" kern="1200">
                  <a:solidFill>
                    <a:schemeClr val="tx2"/>
                  </a:solidFill>
                  <a:latin typeface="+mn-lt"/>
                  <a:ea typeface="+mn-ea"/>
                  <a:cs typeface="+mn-cs"/>
                </a:defRPr>
              </a:lvl4pPr>
              <a:lvl5pPr marL="342900" indent="-342900" algn="l" defTabSz="914400" rtl="0" eaLnBrk="1" latinLnBrk="0" hangingPunct="1">
                <a:lnSpc>
                  <a:spcPct val="100000"/>
                </a:lnSpc>
                <a:spcBef>
                  <a:spcPts val="600"/>
                </a:spcBef>
                <a:buFont typeface="+mj-lt"/>
                <a:buAutoNum type="arabicPeriod"/>
                <a:defRPr sz="1800" kern="1200">
                  <a:solidFill>
                    <a:schemeClr val="tx2"/>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3300" dirty="0">
                  <a:solidFill>
                    <a:srgbClr val="F1F8E8"/>
                  </a:solidFill>
                  <a:latin typeface="Greycliff CF Extra Bold"/>
                </a:rPr>
                <a:t>1/3</a:t>
              </a:r>
              <a:endParaRPr kumimoji="0" lang="en-AU" sz="3300" b="0" i="0" u="none" strike="noStrike" kern="1200" cap="none" spc="0" normalizeH="0" baseline="0" noProof="0" dirty="0">
                <a:ln>
                  <a:noFill/>
                </a:ln>
                <a:solidFill>
                  <a:srgbClr val="F1F8E8"/>
                </a:solidFill>
                <a:effectLst/>
                <a:uLnTx/>
                <a:uFillTx/>
                <a:latin typeface="Greycliff CF Extra Bold"/>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85C4D"/>
                  </a:solidFill>
                  <a:effectLst/>
                  <a:uLnTx/>
                  <a:uFillTx/>
                  <a:latin typeface="Greycliff CF"/>
                  <a:ea typeface="+mn-ea"/>
                  <a:cs typeface="+mn-cs"/>
                </a:rPr>
                <a:t>Economic</a:t>
              </a:r>
            </a:p>
          </p:txBody>
        </p:sp>
        <p:sp>
          <p:nvSpPr>
            <p:cNvPr id="17" name="Text Placeholder 19">
              <a:extLst>
                <a:ext uri="{FF2B5EF4-FFF2-40B4-BE49-F238E27FC236}">
                  <a16:creationId xmlns:a16="http://schemas.microsoft.com/office/drawing/2014/main" id="{468ED568-53B9-081C-C7ED-BDED86EE45B5}"/>
                </a:ext>
              </a:extLst>
            </p:cNvPr>
            <p:cNvSpPr txBox="1">
              <a:spLocks/>
            </p:cNvSpPr>
            <p:nvPr/>
          </p:nvSpPr>
          <p:spPr>
            <a:xfrm>
              <a:off x="334962" y="1118133"/>
              <a:ext cx="1800000" cy="1800000"/>
            </a:xfrm>
            <a:prstGeom prst="ellipse">
              <a:avLst/>
            </a:prstGeom>
            <a:solidFill>
              <a:srgbClr val="CBA4E7">
                <a:alpha val="80000"/>
              </a:srgbClr>
            </a:solidFill>
          </p:spPr>
          <p:txBody>
            <a:bodyPr lIns="0" tIns="0" rIns="0" bIns="0" anchor="ctr" anchorCtr="0"/>
            <a:lstStyle>
              <a:lvl1pPr marL="0" indent="0" algn="l" defTabSz="914400" rtl="0" eaLnBrk="1" latinLnBrk="0" hangingPunct="1">
                <a:lnSpc>
                  <a:spcPct val="100000"/>
                </a:lnSpc>
                <a:spcBef>
                  <a:spcPts val="600"/>
                </a:spcBef>
                <a:spcAft>
                  <a:spcPts val="0"/>
                </a:spcAft>
                <a:buFont typeface="Arial" panose="020B0604020202020204" pitchFamily="34" charset="0"/>
                <a:buNone/>
                <a:defRPr sz="1800" b="0" kern="1200" cap="none" baseline="0">
                  <a:solidFill>
                    <a:schemeClr val="tx2"/>
                  </a:solidFill>
                  <a:latin typeface="+mn-lt"/>
                  <a:ea typeface="+mn-ea"/>
                  <a:cs typeface="+mn-cs"/>
                </a:defRPr>
              </a:lvl1pPr>
              <a:lvl2pPr marL="0" indent="0" algn="l" defTabSz="914400" rtl="0" eaLnBrk="1" latinLnBrk="0" hangingPunct="1">
                <a:lnSpc>
                  <a:spcPct val="100000"/>
                </a:lnSpc>
                <a:spcBef>
                  <a:spcPts val="1200"/>
                </a:spcBef>
                <a:spcAft>
                  <a:spcPts val="0"/>
                </a:spcAft>
                <a:buFont typeface="Arial" panose="020B0604020202020204" pitchFamily="34" charset="0"/>
                <a:buNone/>
                <a:defRPr sz="1800" b="1" kern="1200" cap="all" baseline="0">
                  <a:solidFill>
                    <a:schemeClr val="accent1"/>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3pPr>
              <a:lvl4pPr marL="360000" indent="-180000" algn="l" defTabSz="914400" rtl="0" eaLnBrk="1" latinLnBrk="0" hangingPunct="1">
                <a:lnSpc>
                  <a:spcPct val="100000"/>
                </a:lnSpc>
                <a:spcBef>
                  <a:spcPts val="600"/>
                </a:spcBef>
                <a:buFont typeface="Arial" panose="020B0604020202020204" pitchFamily="34" charset="0"/>
                <a:buChar char="–"/>
                <a:defRPr sz="1800" b="0" kern="1200">
                  <a:solidFill>
                    <a:schemeClr val="tx2"/>
                  </a:solidFill>
                  <a:latin typeface="+mn-lt"/>
                  <a:ea typeface="+mn-ea"/>
                  <a:cs typeface="+mn-cs"/>
                </a:defRPr>
              </a:lvl4pPr>
              <a:lvl5pPr marL="342900" indent="-342900" algn="l" defTabSz="914400" rtl="0" eaLnBrk="1" latinLnBrk="0" hangingPunct="1">
                <a:lnSpc>
                  <a:spcPct val="100000"/>
                </a:lnSpc>
                <a:spcBef>
                  <a:spcPts val="600"/>
                </a:spcBef>
                <a:buFont typeface="+mj-lt"/>
                <a:buAutoNum type="arabicPeriod"/>
                <a:defRPr sz="1800" kern="1200">
                  <a:solidFill>
                    <a:schemeClr val="tx2"/>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3300" b="0" i="0" u="none" strike="noStrike" kern="1200" cap="none" spc="0" normalizeH="0" baseline="0" noProof="0" dirty="0">
                  <a:ln>
                    <a:noFill/>
                  </a:ln>
                  <a:solidFill>
                    <a:srgbClr val="F1F8E8"/>
                  </a:solidFill>
                  <a:effectLst/>
                  <a:uLnTx/>
                  <a:uFillTx/>
                  <a:latin typeface="Greycliff CF Extra Bold"/>
                  <a:ea typeface="+mn-ea"/>
                  <a:cs typeface="+mn-cs"/>
                </a:rPr>
                <a:t>1/3</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85C4D"/>
                  </a:solidFill>
                  <a:effectLst/>
                  <a:uLnTx/>
                  <a:uFillTx/>
                  <a:latin typeface="Greycliff CF"/>
                  <a:ea typeface="+mn-ea"/>
                  <a:cs typeface="+mn-cs"/>
                </a:rPr>
                <a:t>Social</a:t>
              </a:r>
            </a:p>
          </p:txBody>
        </p:sp>
      </p:grpSp>
      <p:sp>
        <p:nvSpPr>
          <p:cNvPr id="18" name="TextBox 17">
            <a:extLst>
              <a:ext uri="{FF2B5EF4-FFF2-40B4-BE49-F238E27FC236}">
                <a16:creationId xmlns:a16="http://schemas.microsoft.com/office/drawing/2014/main" id="{8181F68D-32ED-28B3-C1B2-08643E817BF0}"/>
              </a:ext>
            </a:extLst>
          </p:cNvPr>
          <p:cNvSpPr txBox="1"/>
          <p:nvPr/>
        </p:nvSpPr>
        <p:spPr>
          <a:xfrm>
            <a:off x="8425382" y="5486800"/>
            <a:ext cx="32692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Greycliff CF"/>
                <a:ea typeface="+mn-ea"/>
                <a:cs typeface="+mn-cs"/>
              </a:rPr>
              <a:t>Representing </a:t>
            </a:r>
            <a:r>
              <a:rPr lang="en-US" b="1" dirty="0">
                <a:latin typeface="Greycliff CF"/>
              </a:rPr>
              <a:t>the views of businesses</a:t>
            </a:r>
            <a:endParaRPr kumimoji="0" lang="en-US" sz="1800" b="1" i="0" u="none" strike="noStrike" kern="1200" cap="none" spc="0" normalizeH="0" baseline="0" noProof="0" dirty="0">
              <a:ln>
                <a:noFill/>
              </a:ln>
              <a:effectLst/>
              <a:uLnTx/>
              <a:uFillTx/>
              <a:latin typeface="Greycliff CF"/>
              <a:ea typeface="+mn-ea"/>
              <a:cs typeface="+mn-cs"/>
            </a:endParaRPr>
          </a:p>
        </p:txBody>
      </p:sp>
      <p:sp>
        <p:nvSpPr>
          <p:cNvPr id="19" name="TextBox 18">
            <a:extLst>
              <a:ext uri="{FF2B5EF4-FFF2-40B4-BE49-F238E27FC236}">
                <a16:creationId xmlns:a16="http://schemas.microsoft.com/office/drawing/2014/main" id="{A2D35D0B-CAC3-21E3-543D-C2B2AF025C7C}"/>
              </a:ext>
            </a:extLst>
          </p:cNvPr>
          <p:cNvSpPr txBox="1"/>
          <p:nvPr/>
        </p:nvSpPr>
        <p:spPr>
          <a:xfrm>
            <a:off x="4610322" y="5501087"/>
            <a:ext cx="31651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reycliff CF"/>
              </a:rPr>
              <a:t>Representing views about the environment </a:t>
            </a:r>
            <a:endParaRPr kumimoji="0" lang="en-US" sz="1800" b="1" i="0" u="none" strike="noStrike" kern="1200" cap="none" spc="0" normalizeH="0" baseline="0" noProof="0" dirty="0">
              <a:ln>
                <a:noFill/>
              </a:ln>
              <a:effectLst/>
              <a:uLnTx/>
              <a:uFillTx/>
              <a:latin typeface="Greycliff CF"/>
              <a:ea typeface="+mn-ea"/>
              <a:cs typeface="+mn-cs"/>
            </a:endParaRPr>
          </a:p>
        </p:txBody>
      </p:sp>
      <p:sp>
        <p:nvSpPr>
          <p:cNvPr id="20" name="TextBox 19">
            <a:extLst>
              <a:ext uri="{FF2B5EF4-FFF2-40B4-BE49-F238E27FC236}">
                <a16:creationId xmlns:a16="http://schemas.microsoft.com/office/drawing/2014/main" id="{4CE61003-98DA-3C84-3228-7908E96D0CBA}"/>
              </a:ext>
            </a:extLst>
          </p:cNvPr>
          <p:cNvSpPr txBox="1"/>
          <p:nvPr/>
        </p:nvSpPr>
        <p:spPr>
          <a:xfrm>
            <a:off x="806144" y="5508189"/>
            <a:ext cx="32692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reycliff CF"/>
              </a:rPr>
              <a:t>Representing the views of people, such as workers and Indigenous Peoples</a:t>
            </a:r>
            <a:endParaRPr kumimoji="0" lang="en-US" sz="1800" b="1" i="0" u="none" strike="noStrike" kern="1200" cap="none" spc="0" normalizeH="0" baseline="0" noProof="0" dirty="0">
              <a:ln>
                <a:noFill/>
              </a:ln>
              <a:effectLst/>
              <a:uLnTx/>
              <a:uFillTx/>
              <a:latin typeface="Greycliff CF"/>
              <a:ea typeface="+mn-ea"/>
              <a:cs typeface="+mn-cs"/>
            </a:endParaRPr>
          </a:p>
        </p:txBody>
      </p:sp>
    </p:spTree>
    <p:extLst>
      <p:ext uri="{BB962C8B-B14F-4D97-AF65-F5344CB8AC3E}">
        <p14:creationId xmlns:p14="http://schemas.microsoft.com/office/powerpoint/2010/main" val="378688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0A05-687D-06E7-4CBA-48034DDCF7CD}"/>
              </a:ext>
            </a:extLst>
          </p:cNvPr>
          <p:cNvSpPr>
            <a:spLocks noGrp="1"/>
          </p:cNvSpPr>
          <p:nvPr>
            <p:ph type="title"/>
          </p:nvPr>
        </p:nvSpPr>
        <p:spPr/>
        <p:txBody>
          <a:bodyPr/>
          <a:lstStyle/>
          <a:p>
            <a:r>
              <a:rPr lang="en-GB" dirty="0">
                <a:latin typeface="Greycliff CF" pitchFamily="50" charset="0"/>
              </a:rPr>
              <a:t>Why are forests important?</a:t>
            </a:r>
          </a:p>
        </p:txBody>
      </p:sp>
    </p:spTree>
    <p:extLst>
      <p:ext uri="{BB962C8B-B14F-4D97-AF65-F5344CB8AC3E}">
        <p14:creationId xmlns:p14="http://schemas.microsoft.com/office/powerpoint/2010/main" val="385925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People</a:t>
            </a:r>
          </a:p>
        </p:txBody>
      </p:sp>
      <p:pic>
        <p:nvPicPr>
          <p:cNvPr id="4" name="Content Placeholder 4">
            <a:extLst>
              <a:ext uri="{FF2B5EF4-FFF2-40B4-BE49-F238E27FC236}">
                <a16:creationId xmlns:a16="http://schemas.microsoft.com/office/drawing/2014/main" id="{4D9A61EC-156B-3AB6-297A-6A4B1CA737BF}"/>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5" name="TextBox 4">
            <a:extLst>
              <a:ext uri="{FF2B5EF4-FFF2-40B4-BE49-F238E27FC236}">
                <a16:creationId xmlns:a16="http://schemas.microsoft.com/office/drawing/2014/main" id="{C2ADCB2D-F365-8D61-2875-820DB482A68B}"/>
              </a:ext>
            </a:extLst>
          </p:cNvPr>
          <p:cNvSpPr txBox="1"/>
          <p:nvPr/>
        </p:nvSpPr>
        <p:spPr>
          <a:xfrm flipH="1">
            <a:off x="4965895" y="6162104"/>
            <a:ext cx="6278079" cy="276999"/>
          </a:xfrm>
          <a:prstGeom prst="rect">
            <a:avLst/>
          </a:prstGeom>
          <a:noFill/>
        </p:spPr>
        <p:txBody>
          <a:bodyPr wrap="square" rtlCol="0">
            <a:spAutoFit/>
          </a:bodyPr>
          <a:lstStyle/>
          <a:p>
            <a:pPr algn="r"/>
            <a:r>
              <a:rPr lang="en-GB" sz="1200" dirty="0">
                <a:highlight>
                  <a:srgbClr val="FFFFFF"/>
                </a:highlight>
                <a:latin typeface="Greycliff CF" pitchFamily="50" charset="0"/>
              </a:rPr>
              <a:t>M</a:t>
            </a:r>
            <a:r>
              <a:rPr lang="en-GB" sz="1200" b="0" i="0" dirty="0">
                <a:effectLst/>
                <a:highlight>
                  <a:srgbClr val="FFFFFF"/>
                </a:highlight>
                <a:latin typeface="Greycliff CF" pitchFamily="50" charset="0"/>
              </a:rPr>
              <a:t>ember of the </a:t>
            </a:r>
            <a:r>
              <a:rPr lang="en-GB" sz="1200" b="0" i="0" dirty="0" err="1">
                <a:effectLst/>
                <a:highlight>
                  <a:srgbClr val="FFFFFF"/>
                </a:highlight>
                <a:latin typeface="Greycliff CF" pitchFamily="50" charset="0"/>
              </a:rPr>
              <a:t>Paiter</a:t>
            </a:r>
            <a:r>
              <a:rPr lang="en-GB" sz="1200" b="0" i="0" dirty="0">
                <a:effectLst/>
                <a:highlight>
                  <a:srgbClr val="FFFFFF"/>
                </a:highlight>
                <a:latin typeface="Greycliff CF" pitchFamily="50" charset="0"/>
              </a:rPr>
              <a:t> </a:t>
            </a:r>
            <a:r>
              <a:rPr lang="en-GB" sz="1200" b="0" i="0" dirty="0" err="1">
                <a:effectLst/>
                <a:highlight>
                  <a:srgbClr val="FFFFFF"/>
                </a:highlight>
                <a:latin typeface="Greycliff CF" pitchFamily="50" charset="0"/>
              </a:rPr>
              <a:t>Surui</a:t>
            </a:r>
            <a:r>
              <a:rPr lang="en-GB" sz="1200" b="0" i="0" dirty="0">
                <a:effectLst/>
                <a:highlight>
                  <a:srgbClr val="FFFFFF"/>
                </a:highlight>
                <a:latin typeface="Greycliff CF" pitchFamily="50" charset="0"/>
              </a:rPr>
              <a:t>́ Indigenous </a:t>
            </a:r>
            <a:r>
              <a:rPr lang="en-GB" sz="1200" dirty="0">
                <a:highlight>
                  <a:srgbClr val="FFFFFF"/>
                </a:highlight>
                <a:latin typeface="Greycliff CF" pitchFamily="50" charset="0"/>
              </a:rPr>
              <a:t>P</a:t>
            </a:r>
            <a:r>
              <a:rPr lang="en-GB" sz="1200" b="0" i="0" dirty="0">
                <a:effectLst/>
                <a:highlight>
                  <a:srgbClr val="FFFFFF"/>
                </a:highlight>
                <a:latin typeface="Greycliff CF" pitchFamily="50" charset="0"/>
              </a:rPr>
              <a:t>eople, Brazil ©FSC Brazil / </a:t>
            </a:r>
            <a:r>
              <a:rPr lang="en-GB" sz="1200" b="0" i="0" dirty="0" err="1">
                <a:effectLst/>
                <a:highlight>
                  <a:srgbClr val="FFFFFF"/>
                </a:highlight>
                <a:latin typeface="Greycliff CF" pitchFamily="50" charset="0"/>
              </a:rPr>
              <a:t>Célio</a:t>
            </a:r>
            <a:r>
              <a:rPr lang="en-GB" sz="1200" b="0" i="0" dirty="0">
                <a:effectLst/>
                <a:highlight>
                  <a:srgbClr val="FFFFFF"/>
                </a:highlight>
                <a:latin typeface="Greycliff CF" pitchFamily="50" charset="0"/>
              </a:rPr>
              <a:t> Cavalcante Filho</a:t>
            </a:r>
            <a:endParaRPr lang="en-GB" sz="1200" dirty="0">
              <a:latin typeface="Greycliff CF" pitchFamily="50" charset="0"/>
            </a:endParaRPr>
          </a:p>
        </p:txBody>
      </p:sp>
    </p:spTree>
    <p:extLst>
      <p:ext uri="{BB962C8B-B14F-4D97-AF65-F5344CB8AC3E}">
        <p14:creationId xmlns:p14="http://schemas.microsoft.com/office/powerpoint/2010/main" val="117561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AC0D-E6C1-D3F4-FE25-A57C09EA06B7}"/>
              </a:ext>
            </a:extLst>
          </p:cNvPr>
          <p:cNvSpPr>
            <a:spLocks noGrp="1"/>
          </p:cNvSpPr>
          <p:nvPr>
            <p:ph type="title"/>
          </p:nvPr>
        </p:nvSpPr>
        <p:spPr/>
        <p:txBody>
          <a:bodyPr/>
          <a:lstStyle/>
          <a:p>
            <a:r>
              <a:rPr lang="en-GB" dirty="0">
                <a:latin typeface="Greycliff CF" pitchFamily="50" charset="0"/>
              </a:rPr>
              <a:t>Plants and animals</a:t>
            </a:r>
          </a:p>
        </p:txBody>
      </p:sp>
      <p:pic>
        <p:nvPicPr>
          <p:cNvPr id="4" name="Content Placeholder 4">
            <a:extLst>
              <a:ext uri="{FF2B5EF4-FFF2-40B4-BE49-F238E27FC236}">
                <a16:creationId xmlns:a16="http://schemas.microsoft.com/office/drawing/2014/main" id="{35E31341-07D9-2BA5-40BA-B41676B7C9A9}"/>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948026" y="1690688"/>
            <a:ext cx="10295948" cy="4471416"/>
          </a:xfrm>
        </p:spPr>
      </p:pic>
      <p:sp>
        <p:nvSpPr>
          <p:cNvPr id="5" name="TextBox 4">
            <a:extLst>
              <a:ext uri="{FF2B5EF4-FFF2-40B4-BE49-F238E27FC236}">
                <a16:creationId xmlns:a16="http://schemas.microsoft.com/office/drawing/2014/main" id="{3B174086-AEAB-5710-C558-EB5B8C702E9E}"/>
              </a:ext>
            </a:extLst>
          </p:cNvPr>
          <p:cNvSpPr txBox="1"/>
          <p:nvPr/>
        </p:nvSpPr>
        <p:spPr>
          <a:xfrm flipH="1">
            <a:off x="5669280" y="6162104"/>
            <a:ext cx="5574694" cy="276999"/>
          </a:xfrm>
          <a:prstGeom prst="rect">
            <a:avLst/>
          </a:prstGeom>
          <a:noFill/>
        </p:spPr>
        <p:txBody>
          <a:bodyPr wrap="square" rtlCol="0">
            <a:spAutoFit/>
          </a:bodyPr>
          <a:lstStyle/>
          <a:p>
            <a:pPr algn="r"/>
            <a:r>
              <a:rPr lang="en-GB" sz="1200" b="0" i="0" dirty="0">
                <a:effectLst/>
                <a:highlight>
                  <a:srgbClr val="FFFFFF"/>
                </a:highlight>
                <a:latin typeface="Greycliff CF" pitchFamily="50" charset="0"/>
              </a:rPr>
              <a:t>FSC-certified </a:t>
            </a:r>
            <a:r>
              <a:rPr lang="en-GB" sz="1200" b="0" i="0" dirty="0" err="1">
                <a:effectLst/>
                <a:highlight>
                  <a:srgbClr val="FFFFFF"/>
                </a:highlight>
                <a:latin typeface="Greycliff CF" pitchFamily="50" charset="0"/>
              </a:rPr>
              <a:t>Arauco</a:t>
            </a:r>
            <a:r>
              <a:rPr lang="en-GB" sz="1200" b="0" i="0" dirty="0">
                <a:effectLst/>
                <a:highlight>
                  <a:srgbClr val="FFFFFF"/>
                </a:highlight>
                <a:latin typeface="Greycliff CF" pitchFamily="50" charset="0"/>
              </a:rPr>
              <a:t> Missionary Forest, Argentina ©FSC  / Emilio White </a:t>
            </a:r>
            <a:endParaRPr lang="en-GB" sz="1200" dirty="0">
              <a:latin typeface="Greycliff CF" pitchFamily="50" charset="0"/>
            </a:endParaRPr>
          </a:p>
        </p:txBody>
      </p:sp>
    </p:spTree>
    <p:extLst>
      <p:ext uri="{BB962C8B-B14F-4D97-AF65-F5344CB8AC3E}">
        <p14:creationId xmlns:p14="http://schemas.microsoft.com/office/powerpoint/2010/main" val="2684453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957c65-b9ab-4093-8051-62e7d7b068a7">
      <Terms xmlns="http://schemas.microsoft.com/office/infopath/2007/PartnerControls"/>
    </lcf76f155ced4ddcb4097134ff3c332f>
    <TaxCatchAll xmlns="1ca664a4-21eb-4777-a0ea-c2e1c99823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B650FBFC5ABA4EBAA9C25B329C31E5" ma:contentTypeVersion="18" ma:contentTypeDescription="Create a new document." ma:contentTypeScope="" ma:versionID="b7d270ee812e67267b4838bb245d1678">
  <xsd:schema xmlns:xsd="http://www.w3.org/2001/XMLSchema" xmlns:xs="http://www.w3.org/2001/XMLSchema" xmlns:p="http://schemas.microsoft.com/office/2006/metadata/properties" xmlns:ns2="43957c65-b9ab-4093-8051-62e7d7b068a7" xmlns:ns3="1ca664a4-21eb-4777-a0ea-c2e1c9982397" targetNamespace="http://schemas.microsoft.com/office/2006/metadata/properties" ma:root="true" ma:fieldsID="763d79832f26460b4f1b8eb6ccb42027" ns2:_="" ns3:_="">
    <xsd:import namespace="43957c65-b9ab-4093-8051-62e7d7b068a7"/>
    <xsd:import namespace="1ca664a4-21eb-4777-a0ea-c2e1c998239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57c65-b9ab-4093-8051-62e7d7b06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22f1ec-4c5c-4726-8808-c3ea2acc34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a664a4-21eb-4777-a0ea-c2e1c998239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634966-0b75-47e6-8329-11064f5fb41f}" ma:internalName="TaxCatchAll" ma:showField="CatchAllData" ma:web="1ca664a4-21eb-4777-a0ea-c2e1c99823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2D3ED-10EA-4175-B16E-EABB8D1F2A5E}">
  <ds:schemaRefs>
    <ds:schemaRef ds:uri="http://schemas.microsoft.com/office/2006/metadata/properties"/>
    <ds:schemaRef ds:uri="http://schemas.microsoft.com/office/infopath/2007/PartnerControls"/>
    <ds:schemaRef ds:uri="43957c65-b9ab-4093-8051-62e7d7b068a7"/>
    <ds:schemaRef ds:uri="1ca664a4-21eb-4777-a0ea-c2e1c9982397"/>
  </ds:schemaRefs>
</ds:datastoreItem>
</file>

<file path=customXml/itemProps2.xml><?xml version="1.0" encoding="utf-8"?>
<ds:datastoreItem xmlns:ds="http://schemas.openxmlformats.org/officeDocument/2006/customXml" ds:itemID="{8FB0DBA2-F1F0-4AEB-867B-18AED5BFA9B3}">
  <ds:schemaRefs>
    <ds:schemaRef ds:uri="http://schemas.microsoft.com/sharepoint/v3/contenttype/forms"/>
  </ds:schemaRefs>
</ds:datastoreItem>
</file>

<file path=customXml/itemProps3.xml><?xml version="1.0" encoding="utf-8"?>
<ds:datastoreItem xmlns:ds="http://schemas.openxmlformats.org/officeDocument/2006/customXml" ds:itemID="{F1CC26CE-6CAC-4E30-BE65-3C66C969A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57c65-b9ab-4093-8051-62e7d7b068a7"/>
    <ds:schemaRef ds:uri="1ca664a4-21eb-4777-a0ea-c2e1c99823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418</TotalTime>
  <Words>952</Words>
  <Application>Microsoft Office PowerPoint</Application>
  <PresentationFormat>Widescreen</PresentationFormat>
  <Paragraphs>105</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Greycliff CF</vt:lpstr>
      <vt:lpstr>Greycliff CF Extra Bold</vt:lpstr>
      <vt:lpstr>Office Theme</vt:lpstr>
      <vt:lpstr>What is the Forest Stewardship Council?</vt:lpstr>
      <vt:lpstr>Have you seen this logo?</vt:lpstr>
      <vt:lpstr>Forest Stewardship Council</vt:lpstr>
      <vt:lpstr>Forest stewardship Council</vt:lpstr>
      <vt:lpstr>Forest Stewardship Council</vt:lpstr>
      <vt:lpstr>FSC members</vt:lpstr>
      <vt:lpstr>Why are forests important?</vt:lpstr>
      <vt:lpstr>People</vt:lpstr>
      <vt:lpstr>Plants and animals</vt:lpstr>
      <vt:lpstr>Water and soil</vt:lpstr>
      <vt:lpstr>Climate</vt:lpstr>
      <vt:lpstr>Why use wood? </vt:lpstr>
      <vt:lpstr>History</vt:lpstr>
      <vt:lpstr>Benefits</vt:lpstr>
      <vt:lpstr>Not just wood from forests</vt:lpstr>
      <vt:lpstr>Deforestation</vt:lpstr>
      <vt:lpstr>Auditing</vt:lpstr>
      <vt:lpstr>Certification</vt:lpstr>
      <vt:lpstr>FSC labels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Forest Stewardship Council?</dc:title>
  <dc:creator>Tallulah Chapman</dc:creator>
  <cp:lastModifiedBy>Tallulah Chapman</cp:lastModifiedBy>
  <cp:revision>1</cp:revision>
  <dcterms:created xsi:type="dcterms:W3CDTF">2024-05-29T11:24:09Z</dcterms:created>
  <dcterms:modified xsi:type="dcterms:W3CDTF">2024-08-08T09:31:53Z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0x0101001AB650FBFC5ABA4EBAA9C25B329C31E5</vt:lpwstr>
  </property>
  <property fmtid="{D5CDD505-2E9C-101B-9397-08002B2CF9AE}" pid="3" name="MediaServiceImageTags">
    <vt:lpwstr/>
  </property>
</Properties>
</file>