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charts/chartEx1.xml" ContentType="application/vnd.ms-office.chartex+xml"/>
  <Override PartName="/ppt/charts/style1.xml" ContentType="application/vnd.ms-office.chartstyle+xml"/>
  <Override PartName="/ppt/charts/colors1.xml" ContentType="application/vnd.ms-office.chartcolorstyl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ppt/charts/chart2.xml" ContentType="application/vnd.openxmlformats-officedocument.drawingml.chart+xml"/>
  <Override PartName="/ppt/charts/style3.xml" ContentType="application/vnd.ms-office.chartstyle+xml"/>
  <Override PartName="/ppt/charts/colors3.xml" ContentType="application/vnd.ms-office.chartcolorstyle+xml"/>
  <Override PartName="/ppt/charts/chart3.xml" ContentType="application/vnd.openxmlformats-officedocument.drawingml.chart+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xml" ContentType="application/vnd.openxmlformats-officedocument.presentationml.notesSlide+xml"/>
  <Override PartName="/ppt/comments/modernComment_2E92_17ED033D.xml" ContentType="application/vnd.ms-powerpoint.comments+xml"/>
  <Override PartName="/ppt/notesSlides/notesSlide5.xml" ContentType="application/vnd.openxmlformats-officedocument.presentationml.notesSlide+xml"/>
  <Override PartName="/ppt/comments/modernComment_2F89_84894C8.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18_8A7E0985.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3008_DC32A5A7.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2F87_DA7918DC.xml" ContentType="application/vnd.ms-powerpoint.comments+xml"/>
  <Override PartName="/ppt/notesSlides/notesSlide21.xml" ContentType="application/vnd.openxmlformats-officedocument.presentationml.notesSlide+xml"/>
  <Override PartName="/ppt/comments/modernComment_3007_76AA7A38.xml" ContentType="application/vnd.ms-powerpoint.comments+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7" r:id="rId5"/>
    <p:sldMasterId id="2147483727" r:id="rId6"/>
  </p:sldMasterIdLst>
  <p:notesMasterIdLst>
    <p:notesMasterId r:id="rId30"/>
  </p:notesMasterIdLst>
  <p:handoutMasterIdLst>
    <p:handoutMasterId r:id="rId31"/>
  </p:handoutMasterIdLst>
  <p:sldIdLst>
    <p:sldId id="12168" r:id="rId7"/>
    <p:sldId id="12028" r:id="rId8"/>
    <p:sldId id="12294" r:id="rId9"/>
    <p:sldId id="11922" r:id="rId10"/>
    <p:sldId id="12169" r:id="rId11"/>
    <p:sldId id="277" r:id="rId12"/>
    <p:sldId id="284" r:id="rId13"/>
    <p:sldId id="279" r:id="rId14"/>
    <p:sldId id="278" r:id="rId15"/>
    <p:sldId id="12029" r:id="rId16"/>
    <p:sldId id="280" r:id="rId17"/>
    <p:sldId id="286" r:id="rId18"/>
    <p:sldId id="283" r:id="rId19"/>
    <p:sldId id="12030" r:id="rId20"/>
    <p:sldId id="282" r:id="rId21"/>
    <p:sldId id="281" r:id="rId22"/>
    <p:sldId id="12033" r:id="rId23"/>
    <p:sldId id="12296" r:id="rId24"/>
    <p:sldId id="12297" r:id="rId25"/>
    <p:sldId id="12167" r:id="rId26"/>
    <p:sldId id="12295" r:id="rId27"/>
    <p:sldId id="11918" r:id="rId28"/>
    <p:sldId id="2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89AB7F-EBF9-076A-55B6-2F6361FEE3D0}" name="Rosie Teasdale" initials="RT" userId="S::rosie@fsc-uk.org::8217aee6-c06a-4d24-ad57-5817832c7f0e" providerId="AD"/>
  <p188:author id="{E2346ABF-5EA6-8156-891A-F256131D5CA2}" name="Tallulah Chapman" initials="TC" userId="S::tallulah@fsc-uk.org::94d14c34-8a19-42a9-9180-30bd5ee53dd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0975E5-E0C5-46B7-85B1-84F00AF0673F}" v="153" dt="2024-08-09T13:02:50.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54" autoAdjust="0"/>
  </p:normalViewPr>
  <p:slideViewPr>
    <p:cSldViewPr snapToGrid="0">
      <p:cViewPr varScale="1">
        <p:scale>
          <a:sx n="57" d="100"/>
          <a:sy n="57" d="100"/>
        </p:scale>
        <p:origin x="1380"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ie Teasdale" userId="8217aee6-c06a-4d24-ad57-5817832c7f0e" providerId="ADAL" clId="{7BDA027A-5A6C-4483-B8C8-4BA12E16709E}"/>
    <pc:docChg chg="modSld">
      <pc:chgData name="Rosie Teasdale" userId="8217aee6-c06a-4d24-ad57-5817832c7f0e" providerId="ADAL" clId="{7BDA027A-5A6C-4483-B8C8-4BA12E16709E}" dt="2024-08-01T10:47:19.604" v="9"/>
      <pc:docMkLst>
        <pc:docMk/>
      </pc:docMkLst>
      <pc:sldChg chg="addCm">
        <pc:chgData name="Rosie Teasdale" userId="8217aee6-c06a-4d24-ad57-5817832c7f0e" providerId="ADAL" clId="{7BDA027A-5A6C-4483-B8C8-4BA12E16709E}" dt="2024-08-01T10:34:04.091" v="0"/>
        <pc:sldMkLst>
          <pc:docMk/>
          <pc:sldMk cId="174985049" sldId="275"/>
        </pc:sldMkLst>
        <pc:extLst>
          <p:ext xmlns:p="http://schemas.openxmlformats.org/presentationml/2006/main" uri="{D6D511B9-2390-475A-947B-AFAB55BFBCF1}">
            <pc226:cmChg xmlns:pc226="http://schemas.microsoft.com/office/powerpoint/2022/06/main/command" chg="add">
              <pc226:chgData name="Rosie Teasdale" userId="8217aee6-c06a-4d24-ad57-5817832c7f0e" providerId="ADAL" clId="{7BDA027A-5A6C-4483-B8C8-4BA12E16709E}" dt="2024-08-01T10:34:04.091" v="0"/>
              <pc2:cmMkLst xmlns:pc2="http://schemas.microsoft.com/office/powerpoint/2019/9/main/command">
                <pc:docMk/>
                <pc:sldMk cId="174985049" sldId="275"/>
                <pc2:cmMk id="{211DFBB7-85A8-4D61-ACAF-E9F04E77A5C8}"/>
              </pc2:cmMkLst>
            </pc226:cmChg>
          </p:ext>
        </pc:extLst>
      </pc:sldChg>
      <pc:sldChg chg="addCm modNotesTx">
        <pc:chgData name="Rosie Teasdale" userId="8217aee6-c06a-4d24-ad57-5817832c7f0e" providerId="ADAL" clId="{7BDA027A-5A6C-4483-B8C8-4BA12E16709E}" dt="2024-08-01T10:38:16.639" v="4"/>
        <pc:sldMkLst>
          <pc:docMk/>
          <pc:sldMk cId="2323515781" sldId="280"/>
        </pc:sldMkLst>
        <pc:extLst>
          <p:ext xmlns:p="http://schemas.openxmlformats.org/presentationml/2006/main" uri="{D6D511B9-2390-475A-947B-AFAB55BFBCF1}">
            <pc226:cmChg xmlns:pc226="http://schemas.microsoft.com/office/powerpoint/2022/06/main/command" chg="add">
              <pc226:chgData name="Rosie Teasdale" userId="8217aee6-c06a-4d24-ad57-5817832c7f0e" providerId="ADAL" clId="{7BDA027A-5A6C-4483-B8C8-4BA12E16709E}" dt="2024-08-01T10:38:16.639" v="4"/>
              <pc2:cmMkLst xmlns:pc2="http://schemas.microsoft.com/office/powerpoint/2019/9/main/command">
                <pc:docMk/>
                <pc:sldMk cId="2323515781" sldId="280"/>
                <pc2:cmMk id="{A233DF7D-B36B-4B42-AD05-EDA2824CA7F5}"/>
              </pc2:cmMkLst>
            </pc226:cmChg>
          </p:ext>
        </pc:extLst>
      </pc:sldChg>
      <pc:sldChg chg="addCm">
        <pc:chgData name="Rosie Teasdale" userId="8217aee6-c06a-4d24-ad57-5817832c7f0e" providerId="ADAL" clId="{7BDA027A-5A6C-4483-B8C8-4BA12E16709E}" dt="2024-08-01T10:35:54.361" v="1"/>
        <pc:sldMkLst>
          <pc:docMk/>
          <pc:sldMk cId="401408829" sldId="11922"/>
        </pc:sldMkLst>
        <pc:extLst>
          <p:ext xmlns:p="http://schemas.openxmlformats.org/presentationml/2006/main" uri="{D6D511B9-2390-475A-947B-AFAB55BFBCF1}">
            <pc226:cmChg xmlns:pc226="http://schemas.microsoft.com/office/powerpoint/2022/06/main/command" chg="add">
              <pc226:chgData name="Rosie Teasdale" userId="8217aee6-c06a-4d24-ad57-5817832c7f0e" providerId="ADAL" clId="{7BDA027A-5A6C-4483-B8C8-4BA12E16709E}" dt="2024-08-01T10:35:54.361" v="1"/>
              <pc2:cmMkLst xmlns:pc2="http://schemas.microsoft.com/office/powerpoint/2019/9/main/command">
                <pc:docMk/>
                <pc:sldMk cId="401408829" sldId="11922"/>
                <pc2:cmMk id="{7712D752-0575-4507-A1AF-D9364AF40591}"/>
              </pc2:cmMkLst>
            </pc226:cmChg>
          </p:ext>
        </pc:extLst>
      </pc:sldChg>
      <pc:sldChg chg="addCm">
        <pc:chgData name="Rosie Teasdale" userId="8217aee6-c06a-4d24-ad57-5817832c7f0e" providerId="ADAL" clId="{7BDA027A-5A6C-4483-B8C8-4BA12E16709E}" dt="2024-08-01T10:45:02.601" v="7"/>
        <pc:sldMkLst>
          <pc:docMk/>
          <pc:sldMk cId="3665369308" sldId="12167"/>
        </pc:sldMkLst>
        <pc:extLst>
          <p:ext xmlns:p="http://schemas.openxmlformats.org/presentationml/2006/main" uri="{D6D511B9-2390-475A-947B-AFAB55BFBCF1}">
            <pc226:cmChg xmlns:pc226="http://schemas.microsoft.com/office/powerpoint/2022/06/main/command" chg="add">
              <pc226:chgData name="Rosie Teasdale" userId="8217aee6-c06a-4d24-ad57-5817832c7f0e" providerId="ADAL" clId="{7BDA027A-5A6C-4483-B8C8-4BA12E16709E}" dt="2024-08-01T10:43:32.418" v="6"/>
              <pc2:cmMkLst xmlns:pc2="http://schemas.microsoft.com/office/powerpoint/2019/9/main/command">
                <pc:docMk/>
                <pc:sldMk cId="3665369308" sldId="12167"/>
                <pc2:cmMk id="{AF09BA4A-10A7-4AA2-90E4-FFDCF0BBB891}"/>
              </pc2:cmMkLst>
            </pc226:cmChg>
            <pc226:cmChg xmlns:pc226="http://schemas.microsoft.com/office/powerpoint/2022/06/main/command" chg="add">
              <pc226:chgData name="Rosie Teasdale" userId="8217aee6-c06a-4d24-ad57-5817832c7f0e" providerId="ADAL" clId="{7BDA027A-5A6C-4483-B8C8-4BA12E16709E}" dt="2024-08-01T10:45:02.601" v="7"/>
              <pc2:cmMkLst xmlns:pc2="http://schemas.microsoft.com/office/powerpoint/2019/9/main/command">
                <pc:docMk/>
                <pc:sldMk cId="3665369308" sldId="12167"/>
                <pc2:cmMk id="{DB12B963-2EFA-4DB8-8128-D2AA773C2508}"/>
              </pc2:cmMkLst>
            </pc226:cmChg>
          </p:ext>
        </pc:extLst>
      </pc:sldChg>
      <pc:sldChg chg="addCm">
        <pc:chgData name="Rosie Teasdale" userId="8217aee6-c06a-4d24-ad57-5817832c7f0e" providerId="ADAL" clId="{7BDA027A-5A6C-4483-B8C8-4BA12E16709E}" dt="2024-08-01T10:36:21.520" v="2"/>
        <pc:sldMkLst>
          <pc:docMk/>
          <pc:sldMk cId="138974408" sldId="12169"/>
        </pc:sldMkLst>
        <pc:extLst>
          <p:ext xmlns:p="http://schemas.openxmlformats.org/presentationml/2006/main" uri="{D6D511B9-2390-475A-947B-AFAB55BFBCF1}">
            <pc226:cmChg xmlns:pc226="http://schemas.microsoft.com/office/powerpoint/2022/06/main/command" chg="add">
              <pc226:chgData name="Rosie Teasdale" userId="8217aee6-c06a-4d24-ad57-5817832c7f0e" providerId="ADAL" clId="{7BDA027A-5A6C-4483-B8C8-4BA12E16709E}" dt="2024-08-01T10:36:21.520" v="2"/>
              <pc2:cmMkLst xmlns:pc2="http://schemas.microsoft.com/office/powerpoint/2019/9/main/command">
                <pc:docMk/>
                <pc:sldMk cId="138974408" sldId="12169"/>
                <pc2:cmMk id="{7521D685-91A9-42F1-AADC-5E1EA4AAD301}"/>
              </pc2:cmMkLst>
            </pc226:cmChg>
          </p:ext>
        </pc:extLst>
      </pc:sldChg>
      <pc:sldChg chg="addCm modCm">
        <pc:chgData name="Rosie Teasdale" userId="8217aee6-c06a-4d24-ad57-5817832c7f0e" providerId="ADAL" clId="{7BDA027A-5A6C-4483-B8C8-4BA12E16709E}" dt="2024-08-01T10:47:19.604" v="9"/>
        <pc:sldMkLst>
          <pc:docMk/>
          <pc:sldMk cId="1990883896" sldId="12295"/>
        </pc:sldMkLst>
        <pc:extLst>
          <p:ext xmlns:p="http://schemas.openxmlformats.org/presentationml/2006/main" uri="{D6D511B9-2390-475A-947B-AFAB55BFBCF1}">
            <pc226:cmChg xmlns:pc226="http://schemas.microsoft.com/office/powerpoint/2022/06/main/command" chg="add">
              <pc226:chgData name="Rosie Teasdale" userId="8217aee6-c06a-4d24-ad57-5817832c7f0e" providerId="ADAL" clId="{7BDA027A-5A6C-4483-B8C8-4BA12E16709E}" dt="2024-08-01T10:47:19.604" v="9"/>
              <pc2:cmMkLst xmlns:pc2="http://schemas.microsoft.com/office/powerpoint/2019/9/main/command">
                <pc:docMk/>
                <pc:sldMk cId="1990883896" sldId="12295"/>
                <pc2:cmMk id="{E79AD191-2C62-4A80-917D-FE7F4434F159}"/>
              </pc2:cmMkLst>
              <pc226:cmRplyChg chg="add">
                <pc226:chgData name="Rosie Teasdale" userId="8217aee6-c06a-4d24-ad57-5817832c7f0e" providerId="ADAL" clId="{7BDA027A-5A6C-4483-B8C8-4BA12E16709E}" dt="2024-08-01T10:47:19.604" v="9"/>
                <pc2:cmRplyMkLst xmlns:pc2="http://schemas.microsoft.com/office/powerpoint/2019/9/main/command">
                  <pc:docMk/>
                  <pc:sldMk cId="1990883896" sldId="12295"/>
                  <pc2:cmMk id="{E79AD191-2C62-4A80-917D-FE7F4434F159}"/>
                  <pc2:cmRplyMk id="{F825ECFA-89AE-4CD0-B361-067AE54FAF8D}"/>
                </pc2:cmRplyMkLst>
              </pc226:cmRplyChg>
            </pc226:cmChg>
          </p:ext>
        </pc:extLst>
      </pc:sldChg>
      <pc:sldChg chg="addCm">
        <pc:chgData name="Rosie Teasdale" userId="8217aee6-c06a-4d24-ad57-5817832c7f0e" providerId="ADAL" clId="{7BDA027A-5A6C-4483-B8C8-4BA12E16709E}" dt="2024-08-01T10:41:38.697" v="5"/>
        <pc:sldMkLst>
          <pc:docMk/>
          <pc:sldMk cId="3694306727" sldId="12296"/>
        </pc:sldMkLst>
        <pc:extLst>
          <p:ext xmlns:p="http://schemas.openxmlformats.org/presentationml/2006/main" uri="{D6D511B9-2390-475A-947B-AFAB55BFBCF1}">
            <pc226:cmChg xmlns:pc226="http://schemas.microsoft.com/office/powerpoint/2022/06/main/command" chg="add">
              <pc226:chgData name="Rosie Teasdale" userId="8217aee6-c06a-4d24-ad57-5817832c7f0e" providerId="ADAL" clId="{7BDA027A-5A6C-4483-B8C8-4BA12E16709E}" dt="2024-08-01T10:41:38.697" v="5"/>
              <pc2:cmMkLst xmlns:pc2="http://schemas.microsoft.com/office/powerpoint/2019/9/main/command">
                <pc:docMk/>
                <pc:sldMk cId="3694306727" sldId="12296"/>
                <pc2:cmMk id="{5C9CFA07-5FD3-4F8E-A2EC-CC1D943E9F6C}"/>
              </pc2:cmMkLst>
            </pc226:cmChg>
          </p:ext>
        </pc:extLst>
      </pc:sldChg>
    </pc:docChg>
  </pc:docChgLst>
  <pc:docChgLst>
    <pc:chgData name="Tallulah Chapman" userId="94d14c34-8a19-42a9-9180-30bd5ee53dd8" providerId="ADAL" clId="{DE0C05DB-8950-47A6-84FD-C1C88F7DA059}"/>
    <pc:docChg chg="undo redo custSel addSld delSld modSld sldOrd delMainMaster">
      <pc:chgData name="Tallulah Chapman" userId="94d14c34-8a19-42a9-9180-30bd5ee53dd8" providerId="ADAL" clId="{DE0C05DB-8950-47A6-84FD-C1C88F7DA059}" dt="2024-05-22T14:16:42.942" v="10319" actId="313"/>
      <pc:docMkLst>
        <pc:docMk/>
      </pc:docMkLst>
      <pc:sldChg chg="del">
        <pc:chgData name="Tallulah Chapman" userId="94d14c34-8a19-42a9-9180-30bd5ee53dd8" providerId="ADAL" clId="{DE0C05DB-8950-47A6-84FD-C1C88F7DA059}" dt="2024-05-21T14:02:07.647" v="6597" actId="2696"/>
        <pc:sldMkLst>
          <pc:docMk/>
          <pc:sldMk cId="2434179512" sldId="256"/>
        </pc:sldMkLst>
      </pc:sldChg>
      <pc:sldChg chg="addSp delSp modSp mod modNotesTx">
        <pc:chgData name="Tallulah Chapman" userId="94d14c34-8a19-42a9-9180-30bd5ee53dd8" providerId="ADAL" clId="{DE0C05DB-8950-47A6-84FD-C1C88F7DA059}" dt="2024-05-21T16:10:23.276" v="9074" actId="20577"/>
        <pc:sldMkLst>
          <pc:docMk/>
          <pc:sldMk cId="3131222165" sldId="258"/>
        </pc:sldMkLst>
        <pc:spChg chg="add del mod">
          <ac:chgData name="Tallulah Chapman" userId="94d14c34-8a19-42a9-9180-30bd5ee53dd8" providerId="ADAL" clId="{DE0C05DB-8950-47A6-84FD-C1C88F7DA059}" dt="2024-05-20T16:24:34.900" v="1" actId="478"/>
          <ac:spMkLst>
            <pc:docMk/>
            <pc:sldMk cId="3131222165" sldId="258"/>
            <ac:spMk id="3" creationId="{56CC3AE1-7B18-EA69-BAA6-FDDA823278D8}"/>
          </ac:spMkLst>
        </pc:spChg>
        <pc:spChg chg="del">
          <ac:chgData name="Tallulah Chapman" userId="94d14c34-8a19-42a9-9180-30bd5ee53dd8" providerId="ADAL" clId="{DE0C05DB-8950-47A6-84FD-C1C88F7DA059}" dt="2024-05-20T16:24:30.191" v="0" actId="478"/>
          <ac:spMkLst>
            <pc:docMk/>
            <pc:sldMk cId="3131222165" sldId="258"/>
            <ac:spMk id="4" creationId="{E5EE6263-8ED7-4C04-858C-9F51E64D5946}"/>
          </ac:spMkLst>
        </pc:spChg>
      </pc:sldChg>
      <pc:sldChg chg="addSp delSp modSp mod">
        <pc:chgData name="Tallulah Chapman" userId="94d14c34-8a19-42a9-9180-30bd5ee53dd8" providerId="ADAL" clId="{DE0C05DB-8950-47A6-84FD-C1C88F7DA059}" dt="2024-05-21T14:26:45.136" v="6921" actId="478"/>
        <pc:sldMkLst>
          <pc:docMk/>
          <pc:sldMk cId="4121270412" sldId="269"/>
        </pc:sldMkLst>
        <pc:spChg chg="add del mod">
          <ac:chgData name="Tallulah Chapman" userId="94d14c34-8a19-42a9-9180-30bd5ee53dd8" providerId="ADAL" clId="{DE0C05DB-8950-47A6-84FD-C1C88F7DA059}" dt="2024-05-21T14:26:45.136" v="6921" actId="478"/>
          <ac:spMkLst>
            <pc:docMk/>
            <pc:sldMk cId="4121270412" sldId="269"/>
            <ac:spMk id="3" creationId="{4B24FE7D-3757-EF41-2169-228BA0ED1D54}"/>
          </ac:spMkLst>
        </pc:spChg>
        <pc:spChg chg="del">
          <ac:chgData name="Tallulah Chapman" userId="94d14c34-8a19-42a9-9180-30bd5ee53dd8" providerId="ADAL" clId="{DE0C05DB-8950-47A6-84FD-C1C88F7DA059}" dt="2024-05-21T14:26:39.214" v="6920" actId="478"/>
          <ac:spMkLst>
            <pc:docMk/>
            <pc:sldMk cId="4121270412" sldId="269"/>
            <ac:spMk id="14" creationId="{F2057ADD-DE24-4A95-9FF4-59585A7BD64B}"/>
          </ac:spMkLst>
        </pc:spChg>
      </pc:sldChg>
      <pc:sldChg chg="del">
        <pc:chgData name="Tallulah Chapman" userId="94d14c34-8a19-42a9-9180-30bd5ee53dd8" providerId="ADAL" clId="{DE0C05DB-8950-47A6-84FD-C1C88F7DA059}" dt="2024-05-20T16:26:47.673" v="222" actId="2696"/>
        <pc:sldMkLst>
          <pc:docMk/>
          <pc:sldMk cId="2141767391" sldId="276"/>
        </pc:sldMkLst>
      </pc:sldChg>
      <pc:sldChg chg="addSp delSp modSp mod modNotesTx">
        <pc:chgData name="Tallulah Chapman" userId="94d14c34-8a19-42a9-9180-30bd5ee53dd8" providerId="ADAL" clId="{DE0C05DB-8950-47A6-84FD-C1C88F7DA059}" dt="2024-05-22T13:51:46.319" v="10075" actId="20577"/>
        <pc:sldMkLst>
          <pc:docMk/>
          <pc:sldMk cId="2351882341" sldId="277"/>
        </pc:sldMkLst>
        <pc:spChg chg="add del mod">
          <ac:chgData name="Tallulah Chapman" userId="94d14c34-8a19-42a9-9180-30bd5ee53dd8" providerId="ADAL" clId="{DE0C05DB-8950-47A6-84FD-C1C88F7DA059}" dt="2024-05-20T16:26:28.900" v="221" actId="478"/>
          <ac:spMkLst>
            <pc:docMk/>
            <pc:sldMk cId="2351882341" sldId="277"/>
            <ac:spMk id="3" creationId="{D98A4B07-9386-62D0-5A4B-C93B1BC2197C}"/>
          </ac:spMkLst>
        </pc:spChg>
        <pc:spChg chg="del">
          <ac:chgData name="Tallulah Chapman" userId="94d14c34-8a19-42a9-9180-30bd5ee53dd8" providerId="ADAL" clId="{DE0C05DB-8950-47A6-84FD-C1C88F7DA059}" dt="2024-05-20T16:26:23.363" v="220" actId="478"/>
          <ac:spMkLst>
            <pc:docMk/>
            <pc:sldMk cId="2351882341" sldId="277"/>
            <ac:spMk id="4" creationId="{E5EE6263-8ED7-4C04-858C-9F51E64D5946}"/>
          </ac:spMkLst>
        </pc:spChg>
      </pc:sldChg>
      <pc:sldChg chg="addSp delSp modSp mod modNotesTx">
        <pc:chgData name="Tallulah Chapman" userId="94d14c34-8a19-42a9-9180-30bd5ee53dd8" providerId="ADAL" clId="{DE0C05DB-8950-47A6-84FD-C1C88F7DA059}" dt="2024-05-21T12:29:09.263" v="2991" actId="20577"/>
        <pc:sldMkLst>
          <pc:docMk/>
          <pc:sldMk cId="1879830985" sldId="278"/>
        </pc:sldMkLst>
        <pc:spChg chg="add del mod">
          <ac:chgData name="Tallulah Chapman" userId="94d14c34-8a19-42a9-9180-30bd5ee53dd8" providerId="ADAL" clId="{DE0C05DB-8950-47A6-84FD-C1C88F7DA059}" dt="2024-05-21T11:27:20.230" v="2471" actId="478"/>
          <ac:spMkLst>
            <pc:docMk/>
            <pc:sldMk cId="1879830985" sldId="278"/>
            <ac:spMk id="3" creationId="{AB380990-E895-9E7F-2A2F-BE29A17B82AA}"/>
          </ac:spMkLst>
        </pc:spChg>
        <pc:spChg chg="del">
          <ac:chgData name="Tallulah Chapman" userId="94d14c34-8a19-42a9-9180-30bd5ee53dd8" providerId="ADAL" clId="{DE0C05DB-8950-47A6-84FD-C1C88F7DA059}" dt="2024-05-21T11:27:13.764" v="2470" actId="478"/>
          <ac:spMkLst>
            <pc:docMk/>
            <pc:sldMk cId="1879830985" sldId="278"/>
            <ac:spMk id="4" creationId="{E5EE6263-8ED7-4C04-858C-9F51E64D5946}"/>
          </ac:spMkLst>
        </pc:spChg>
      </pc:sldChg>
      <pc:sldChg chg="addSp delSp modSp mod modNotesTx">
        <pc:chgData name="Tallulah Chapman" userId="94d14c34-8a19-42a9-9180-30bd5ee53dd8" providerId="ADAL" clId="{DE0C05DB-8950-47A6-84FD-C1C88F7DA059}" dt="2024-05-21T12:31:30.609" v="3087" actId="20577"/>
        <pc:sldMkLst>
          <pc:docMk/>
          <pc:sldMk cId="2178575566" sldId="279"/>
        </pc:sldMkLst>
        <pc:spChg chg="add del mod">
          <ac:chgData name="Tallulah Chapman" userId="94d14c34-8a19-42a9-9180-30bd5ee53dd8" providerId="ADAL" clId="{DE0C05DB-8950-47A6-84FD-C1C88F7DA059}" dt="2024-05-20T16:27:53.689" v="311" actId="478"/>
          <ac:spMkLst>
            <pc:docMk/>
            <pc:sldMk cId="2178575566" sldId="279"/>
            <ac:spMk id="3" creationId="{C235882C-5426-2540-DCA6-81D73AE2254D}"/>
          </ac:spMkLst>
        </pc:spChg>
        <pc:spChg chg="del">
          <ac:chgData name="Tallulah Chapman" userId="94d14c34-8a19-42a9-9180-30bd5ee53dd8" providerId="ADAL" clId="{DE0C05DB-8950-47A6-84FD-C1C88F7DA059}" dt="2024-05-20T16:27:47.556" v="310" actId="478"/>
          <ac:spMkLst>
            <pc:docMk/>
            <pc:sldMk cId="2178575566" sldId="279"/>
            <ac:spMk id="4" creationId="{E5EE6263-8ED7-4C04-858C-9F51E64D5946}"/>
          </ac:spMkLst>
        </pc:spChg>
      </pc:sldChg>
      <pc:sldChg chg="addSp delSp modSp mod modNotesTx">
        <pc:chgData name="Tallulah Chapman" userId="94d14c34-8a19-42a9-9180-30bd5ee53dd8" providerId="ADAL" clId="{DE0C05DB-8950-47A6-84FD-C1C88F7DA059}" dt="2024-05-22T14:16:42.942" v="10319" actId="313"/>
        <pc:sldMkLst>
          <pc:docMk/>
          <pc:sldMk cId="2323515781" sldId="280"/>
        </pc:sldMkLst>
        <pc:spChg chg="add del mod">
          <ac:chgData name="Tallulah Chapman" userId="94d14c34-8a19-42a9-9180-30bd5ee53dd8" providerId="ADAL" clId="{DE0C05DB-8950-47A6-84FD-C1C88F7DA059}" dt="2024-05-21T11:27:30.691" v="2473" actId="478"/>
          <ac:spMkLst>
            <pc:docMk/>
            <pc:sldMk cId="2323515781" sldId="280"/>
            <ac:spMk id="3" creationId="{47F6614C-C5B4-4A6A-126E-8534D53C3094}"/>
          </ac:spMkLst>
        </pc:spChg>
        <pc:spChg chg="del">
          <ac:chgData name="Tallulah Chapman" userId="94d14c34-8a19-42a9-9180-30bd5ee53dd8" providerId="ADAL" clId="{DE0C05DB-8950-47A6-84FD-C1C88F7DA059}" dt="2024-05-21T11:27:28.545" v="2472" actId="478"/>
          <ac:spMkLst>
            <pc:docMk/>
            <pc:sldMk cId="2323515781" sldId="280"/>
            <ac:spMk id="4" creationId="{E5EE6263-8ED7-4C04-858C-9F51E64D5946}"/>
          </ac:spMkLst>
        </pc:spChg>
      </pc:sldChg>
      <pc:sldChg chg="addSp delSp modSp mod ord modNotesTx">
        <pc:chgData name="Tallulah Chapman" userId="94d14c34-8a19-42a9-9180-30bd5ee53dd8" providerId="ADAL" clId="{DE0C05DB-8950-47A6-84FD-C1C88F7DA059}" dt="2024-05-21T13:59:00.033" v="6252" actId="20577"/>
        <pc:sldMkLst>
          <pc:docMk/>
          <pc:sldMk cId="3781350624" sldId="281"/>
        </pc:sldMkLst>
        <pc:spChg chg="add del mod">
          <ac:chgData name="Tallulah Chapman" userId="94d14c34-8a19-42a9-9180-30bd5ee53dd8" providerId="ADAL" clId="{DE0C05DB-8950-47A6-84FD-C1C88F7DA059}" dt="2024-05-21T08:57:24.259" v="361" actId="478"/>
          <ac:spMkLst>
            <pc:docMk/>
            <pc:sldMk cId="3781350624" sldId="281"/>
            <ac:spMk id="3" creationId="{8BA5D83D-3267-1EB6-5BD1-03F24BA16B75}"/>
          </ac:spMkLst>
        </pc:spChg>
        <pc:spChg chg="del mod">
          <ac:chgData name="Tallulah Chapman" userId="94d14c34-8a19-42a9-9180-30bd5ee53dd8" providerId="ADAL" clId="{DE0C05DB-8950-47A6-84FD-C1C88F7DA059}" dt="2024-05-21T08:57:09.906" v="360" actId="478"/>
          <ac:spMkLst>
            <pc:docMk/>
            <pc:sldMk cId="3781350624" sldId="281"/>
            <ac:spMk id="4" creationId="{E5EE6263-8ED7-4C04-858C-9F51E64D5946}"/>
          </ac:spMkLst>
        </pc:spChg>
        <pc:picChg chg="mod">
          <ac:chgData name="Tallulah Chapman" userId="94d14c34-8a19-42a9-9180-30bd5ee53dd8" providerId="ADAL" clId="{DE0C05DB-8950-47A6-84FD-C1C88F7DA059}" dt="2024-05-21T08:56:14.428" v="342" actId="14826"/>
          <ac:picMkLst>
            <pc:docMk/>
            <pc:sldMk cId="3781350624" sldId="281"/>
            <ac:picMk id="6" creationId="{FA180234-3D64-4212-B291-2A1F25DA26D6}"/>
          </ac:picMkLst>
        </pc:picChg>
      </pc:sldChg>
      <pc:sldChg chg="addSp delSp modSp add mod modNotesTx">
        <pc:chgData name="Tallulah Chapman" userId="94d14c34-8a19-42a9-9180-30bd5ee53dd8" providerId="ADAL" clId="{DE0C05DB-8950-47A6-84FD-C1C88F7DA059}" dt="2024-05-21T14:01:51.152" v="6596" actId="20577"/>
        <pc:sldMkLst>
          <pc:docMk/>
          <pc:sldMk cId="1237907893" sldId="282"/>
        </pc:sldMkLst>
        <pc:spChg chg="add del mod">
          <ac:chgData name="Tallulah Chapman" userId="94d14c34-8a19-42a9-9180-30bd5ee53dd8" providerId="ADAL" clId="{DE0C05DB-8950-47A6-84FD-C1C88F7DA059}" dt="2024-05-21T09:28:54.599" v="365" actId="478"/>
          <ac:spMkLst>
            <pc:docMk/>
            <pc:sldMk cId="1237907893" sldId="282"/>
            <ac:spMk id="3" creationId="{FCCCD9FF-723E-1705-020C-5181FED680A1}"/>
          </ac:spMkLst>
        </pc:spChg>
        <pc:spChg chg="del">
          <ac:chgData name="Tallulah Chapman" userId="94d14c34-8a19-42a9-9180-30bd5ee53dd8" providerId="ADAL" clId="{DE0C05DB-8950-47A6-84FD-C1C88F7DA059}" dt="2024-05-21T09:28:48.239" v="364" actId="478"/>
          <ac:spMkLst>
            <pc:docMk/>
            <pc:sldMk cId="1237907893" sldId="282"/>
            <ac:spMk id="4" creationId="{E5EE6263-8ED7-4C04-858C-9F51E64D5946}"/>
          </ac:spMkLst>
        </pc:spChg>
        <pc:picChg chg="mod">
          <ac:chgData name="Tallulah Chapman" userId="94d14c34-8a19-42a9-9180-30bd5ee53dd8" providerId="ADAL" clId="{DE0C05DB-8950-47A6-84FD-C1C88F7DA059}" dt="2024-05-21T09:28:41.902" v="363" actId="14826"/>
          <ac:picMkLst>
            <pc:docMk/>
            <pc:sldMk cId="1237907893" sldId="282"/>
            <ac:picMk id="6" creationId="{FA180234-3D64-4212-B291-2A1F25DA26D6}"/>
          </ac:picMkLst>
        </pc:picChg>
      </pc:sldChg>
      <pc:sldChg chg="addSp delSp modSp add mod ord modNotesTx">
        <pc:chgData name="Tallulah Chapman" userId="94d14c34-8a19-42a9-9180-30bd5ee53dd8" providerId="ADAL" clId="{DE0C05DB-8950-47A6-84FD-C1C88F7DA059}" dt="2024-05-21T14:21:27.092" v="6916" actId="20577"/>
        <pc:sldMkLst>
          <pc:docMk/>
          <pc:sldMk cId="358905123" sldId="283"/>
        </pc:sldMkLst>
        <pc:spChg chg="add del mod">
          <ac:chgData name="Tallulah Chapman" userId="94d14c34-8a19-42a9-9180-30bd5ee53dd8" providerId="ADAL" clId="{DE0C05DB-8950-47A6-84FD-C1C88F7DA059}" dt="2024-05-21T11:27:59.929" v="2475" actId="478"/>
          <ac:spMkLst>
            <pc:docMk/>
            <pc:sldMk cId="358905123" sldId="283"/>
            <ac:spMk id="3" creationId="{BADEAFA8-5FF7-4476-F10B-6A76C0203E57}"/>
          </ac:spMkLst>
        </pc:spChg>
        <pc:spChg chg="del">
          <ac:chgData name="Tallulah Chapman" userId="94d14c34-8a19-42a9-9180-30bd5ee53dd8" providerId="ADAL" clId="{DE0C05DB-8950-47A6-84FD-C1C88F7DA059}" dt="2024-05-21T11:27:37.437" v="2474" actId="478"/>
          <ac:spMkLst>
            <pc:docMk/>
            <pc:sldMk cId="358905123" sldId="283"/>
            <ac:spMk id="4" creationId="{E5EE6263-8ED7-4C04-858C-9F51E64D5946}"/>
          </ac:spMkLst>
        </pc:spChg>
        <pc:picChg chg="mod">
          <ac:chgData name="Tallulah Chapman" userId="94d14c34-8a19-42a9-9180-30bd5ee53dd8" providerId="ADAL" clId="{DE0C05DB-8950-47A6-84FD-C1C88F7DA059}" dt="2024-05-21T09:51:21.585" v="367" actId="14826"/>
          <ac:picMkLst>
            <pc:docMk/>
            <pc:sldMk cId="358905123" sldId="283"/>
            <ac:picMk id="6" creationId="{FA180234-3D64-4212-B291-2A1F25DA26D6}"/>
          </ac:picMkLst>
        </pc:picChg>
      </pc:sldChg>
      <pc:sldChg chg="addSp delSp modSp add mod ord modNotesTx">
        <pc:chgData name="Tallulah Chapman" userId="94d14c34-8a19-42a9-9180-30bd5ee53dd8" providerId="ADAL" clId="{DE0C05DB-8950-47A6-84FD-C1C88F7DA059}" dt="2024-05-21T11:11:59.381" v="1774" actId="20577"/>
        <pc:sldMkLst>
          <pc:docMk/>
          <pc:sldMk cId="756309069" sldId="284"/>
        </pc:sldMkLst>
        <pc:spChg chg="add del mod">
          <ac:chgData name="Tallulah Chapman" userId="94d14c34-8a19-42a9-9180-30bd5ee53dd8" providerId="ADAL" clId="{DE0C05DB-8950-47A6-84FD-C1C88F7DA059}" dt="2024-05-21T10:14:08.117" v="634" actId="478"/>
          <ac:spMkLst>
            <pc:docMk/>
            <pc:sldMk cId="756309069" sldId="284"/>
            <ac:spMk id="3" creationId="{63375869-80EB-1D86-D0CB-5F8F4A01384C}"/>
          </ac:spMkLst>
        </pc:spChg>
        <pc:spChg chg="del">
          <ac:chgData name="Tallulah Chapman" userId="94d14c34-8a19-42a9-9180-30bd5ee53dd8" providerId="ADAL" clId="{DE0C05DB-8950-47A6-84FD-C1C88F7DA059}" dt="2024-05-21T10:13:55.728" v="633" actId="478"/>
          <ac:spMkLst>
            <pc:docMk/>
            <pc:sldMk cId="756309069" sldId="284"/>
            <ac:spMk id="4" creationId="{E5EE6263-8ED7-4C04-858C-9F51E64D5946}"/>
          </ac:spMkLst>
        </pc:spChg>
        <pc:picChg chg="mod">
          <ac:chgData name="Tallulah Chapman" userId="94d14c34-8a19-42a9-9180-30bd5ee53dd8" providerId="ADAL" clId="{DE0C05DB-8950-47A6-84FD-C1C88F7DA059}" dt="2024-05-21T10:10:12.093" v="624" actId="14826"/>
          <ac:picMkLst>
            <pc:docMk/>
            <pc:sldMk cId="756309069" sldId="284"/>
            <ac:picMk id="6" creationId="{FA180234-3D64-4212-B291-2A1F25DA26D6}"/>
          </ac:picMkLst>
        </pc:picChg>
      </pc:sldChg>
      <pc:sldChg chg="add del">
        <pc:chgData name="Tallulah Chapman" userId="94d14c34-8a19-42a9-9180-30bd5ee53dd8" providerId="ADAL" clId="{DE0C05DB-8950-47A6-84FD-C1C88F7DA059}" dt="2024-05-21T14:26:06.101" v="6919" actId="47"/>
        <pc:sldMkLst>
          <pc:docMk/>
          <pc:sldMk cId="2476499093" sldId="285"/>
        </pc:sldMkLst>
      </pc:sldChg>
      <pc:sldChg chg="addSp delSp modSp add mod modNotesTx">
        <pc:chgData name="Tallulah Chapman" userId="94d14c34-8a19-42a9-9180-30bd5ee53dd8" providerId="ADAL" clId="{DE0C05DB-8950-47A6-84FD-C1C88F7DA059}" dt="2024-05-21T13:31:21.593" v="4559" actId="20577"/>
        <pc:sldMkLst>
          <pc:docMk/>
          <pc:sldMk cId="1971789466" sldId="286"/>
        </pc:sldMkLst>
        <pc:spChg chg="add del mod">
          <ac:chgData name="Tallulah Chapman" userId="94d14c34-8a19-42a9-9180-30bd5ee53dd8" providerId="ADAL" clId="{DE0C05DB-8950-47A6-84FD-C1C88F7DA059}" dt="2024-05-21T12:50:45.276" v="3681" actId="478"/>
          <ac:spMkLst>
            <pc:docMk/>
            <pc:sldMk cId="1971789466" sldId="286"/>
            <ac:spMk id="3" creationId="{880CAF0D-83BE-1D18-6596-2D02326962E1}"/>
          </ac:spMkLst>
        </pc:spChg>
        <pc:picChg chg="add del mod modCrop">
          <ac:chgData name="Tallulah Chapman" userId="94d14c34-8a19-42a9-9180-30bd5ee53dd8" providerId="ADAL" clId="{DE0C05DB-8950-47A6-84FD-C1C88F7DA059}" dt="2024-05-21T12:53:27.037" v="3698" actId="18131"/>
          <ac:picMkLst>
            <pc:docMk/>
            <pc:sldMk cId="1971789466" sldId="286"/>
            <ac:picMk id="6" creationId="{FA180234-3D64-4212-B291-2A1F25DA26D6}"/>
          </ac:picMkLst>
        </pc:picChg>
      </pc:sldChg>
      <pc:sldChg chg="modSp mod modNotesTx">
        <pc:chgData name="Tallulah Chapman" userId="94d14c34-8a19-42a9-9180-30bd5ee53dd8" providerId="ADAL" clId="{DE0C05DB-8950-47A6-84FD-C1C88F7DA059}" dt="2024-05-22T13:23:33.891" v="9943" actId="20577"/>
        <pc:sldMkLst>
          <pc:docMk/>
          <pc:sldMk cId="1745774041" sldId="11918"/>
        </pc:sldMkLst>
        <pc:spChg chg="mod">
          <ac:chgData name="Tallulah Chapman" userId="94d14c34-8a19-42a9-9180-30bd5ee53dd8" providerId="ADAL" clId="{DE0C05DB-8950-47A6-84FD-C1C88F7DA059}" dt="2024-05-21T16:17:12.147" v="9117" actId="207"/>
          <ac:spMkLst>
            <pc:docMk/>
            <pc:sldMk cId="1745774041" sldId="11918"/>
            <ac:spMk id="10" creationId="{7C007716-AD1F-4E34-ACD9-D12F63EF00DA}"/>
          </ac:spMkLst>
        </pc:spChg>
      </pc:sldChg>
      <pc:sldChg chg="modSp mod modNotesTx">
        <pc:chgData name="Tallulah Chapman" userId="94d14c34-8a19-42a9-9180-30bd5ee53dd8" providerId="ADAL" clId="{DE0C05DB-8950-47A6-84FD-C1C88F7DA059}" dt="2024-05-22T14:10:49.633" v="10208" actId="20577"/>
        <pc:sldMkLst>
          <pc:docMk/>
          <pc:sldMk cId="401408829" sldId="11922"/>
        </pc:sldMkLst>
        <pc:spChg chg="mod">
          <ac:chgData name="Tallulah Chapman" userId="94d14c34-8a19-42a9-9180-30bd5ee53dd8" providerId="ADAL" clId="{DE0C05DB-8950-47A6-84FD-C1C88F7DA059}" dt="2024-05-21T15:25:33.612" v="8015" actId="1076"/>
          <ac:spMkLst>
            <pc:docMk/>
            <pc:sldMk cId="401408829" sldId="11922"/>
            <ac:spMk id="4" creationId="{00000000-0000-0000-0000-000000000000}"/>
          </ac:spMkLst>
        </pc:spChg>
        <pc:spChg chg="mod">
          <ac:chgData name="Tallulah Chapman" userId="94d14c34-8a19-42a9-9180-30bd5ee53dd8" providerId="ADAL" clId="{DE0C05DB-8950-47A6-84FD-C1C88F7DA059}" dt="2024-05-21T15:21:14.863" v="7983" actId="20577"/>
          <ac:spMkLst>
            <pc:docMk/>
            <pc:sldMk cId="401408829" sldId="11922"/>
            <ac:spMk id="7" creationId="{00000000-0000-0000-0000-000000000000}"/>
          </ac:spMkLst>
        </pc:spChg>
        <pc:picChg chg="mod">
          <ac:chgData name="Tallulah Chapman" userId="94d14c34-8a19-42a9-9180-30bd5ee53dd8" providerId="ADAL" clId="{DE0C05DB-8950-47A6-84FD-C1C88F7DA059}" dt="2024-05-22T13:24:22.320" v="9944" actId="14826"/>
          <ac:picMkLst>
            <pc:docMk/>
            <pc:sldMk cId="401408829" sldId="11922"/>
            <ac:picMk id="6" creationId="{D0F2DB4B-BD85-C4D7-9B57-5CBDBE1E52B3}"/>
          </ac:picMkLst>
        </pc:picChg>
      </pc:sldChg>
      <pc:sldChg chg="modSp del mod ord modNotesTx">
        <pc:chgData name="Tallulah Chapman" userId="94d14c34-8a19-42a9-9180-30bd5ee53dd8" providerId="ADAL" clId="{DE0C05DB-8950-47A6-84FD-C1C88F7DA059}" dt="2024-05-22T13:50:54.461" v="10073" actId="20577"/>
        <pc:sldMkLst>
          <pc:docMk/>
          <pc:sldMk cId="3882464845" sldId="12028"/>
        </pc:sldMkLst>
        <pc:spChg chg="mod">
          <ac:chgData name="Tallulah Chapman" userId="94d14c34-8a19-42a9-9180-30bd5ee53dd8" providerId="ADAL" clId="{DE0C05DB-8950-47A6-84FD-C1C88F7DA059}" dt="2024-05-21T13:15:33.207" v="4226" actId="20577"/>
          <ac:spMkLst>
            <pc:docMk/>
            <pc:sldMk cId="3882464845" sldId="12028"/>
            <ac:spMk id="5" creationId="{98127437-49E2-42BB-9391-353AB55D06FA}"/>
          </ac:spMkLst>
        </pc:spChg>
        <pc:spChg chg="mod">
          <ac:chgData name="Tallulah Chapman" userId="94d14c34-8a19-42a9-9180-30bd5ee53dd8" providerId="ADAL" clId="{DE0C05DB-8950-47A6-84FD-C1C88F7DA059}" dt="2024-05-21T13:19:29.613" v="4442" actId="20577"/>
          <ac:spMkLst>
            <pc:docMk/>
            <pc:sldMk cId="3882464845" sldId="12028"/>
            <ac:spMk id="10" creationId="{A7B18345-F333-4725-8783-7681759F7F41}"/>
          </ac:spMkLst>
        </pc:spChg>
        <pc:spChg chg="mod">
          <ac:chgData name="Tallulah Chapman" userId="94d14c34-8a19-42a9-9180-30bd5ee53dd8" providerId="ADAL" clId="{DE0C05DB-8950-47A6-84FD-C1C88F7DA059}" dt="2024-05-21T13:19:16.758" v="4440" actId="14100"/>
          <ac:spMkLst>
            <pc:docMk/>
            <pc:sldMk cId="3882464845" sldId="12028"/>
            <ac:spMk id="12" creationId="{908F1645-0403-4602-9117-9A6184E327AE}"/>
          </ac:spMkLst>
        </pc:spChg>
        <pc:picChg chg="mod">
          <ac:chgData name="Tallulah Chapman" userId="94d14c34-8a19-42a9-9180-30bd5ee53dd8" providerId="ADAL" clId="{DE0C05DB-8950-47A6-84FD-C1C88F7DA059}" dt="2024-05-21T13:19:21.709" v="4441" actId="14100"/>
          <ac:picMkLst>
            <pc:docMk/>
            <pc:sldMk cId="3882464845" sldId="12028"/>
            <ac:picMk id="11" creationId="{EE61538E-D45E-4DC6-9574-D97D99DB53BD}"/>
          </ac:picMkLst>
        </pc:picChg>
      </pc:sldChg>
      <pc:sldChg chg="modSp mod modNotesTx">
        <pc:chgData name="Tallulah Chapman" userId="94d14c34-8a19-42a9-9180-30bd5ee53dd8" providerId="ADAL" clId="{DE0C05DB-8950-47A6-84FD-C1C88F7DA059}" dt="2024-05-22T13:59:55.028" v="10162" actId="20577"/>
        <pc:sldMkLst>
          <pc:docMk/>
          <pc:sldMk cId="1177393038" sldId="12029"/>
        </pc:sldMkLst>
        <pc:spChg chg="mod">
          <ac:chgData name="Tallulah Chapman" userId="94d14c34-8a19-42a9-9180-30bd5ee53dd8" providerId="ADAL" clId="{DE0C05DB-8950-47A6-84FD-C1C88F7DA059}" dt="2024-05-21T13:20:48.944" v="4477" actId="20577"/>
          <ac:spMkLst>
            <pc:docMk/>
            <pc:sldMk cId="1177393038" sldId="12029"/>
            <ac:spMk id="5" creationId="{98127437-49E2-42BB-9391-353AB55D06FA}"/>
          </ac:spMkLst>
        </pc:spChg>
        <pc:spChg chg="mod">
          <ac:chgData name="Tallulah Chapman" userId="94d14c34-8a19-42a9-9180-30bd5ee53dd8" providerId="ADAL" clId="{DE0C05DB-8950-47A6-84FD-C1C88F7DA059}" dt="2024-05-21T13:23:28.359" v="4519"/>
          <ac:spMkLst>
            <pc:docMk/>
            <pc:sldMk cId="1177393038" sldId="12029"/>
            <ac:spMk id="10" creationId="{A7B18345-F333-4725-8783-7681759F7F41}"/>
          </ac:spMkLst>
        </pc:spChg>
        <pc:spChg chg="mod">
          <ac:chgData name="Tallulah Chapman" userId="94d14c34-8a19-42a9-9180-30bd5ee53dd8" providerId="ADAL" clId="{DE0C05DB-8950-47A6-84FD-C1C88F7DA059}" dt="2024-05-21T13:55:14.944" v="5871" actId="14100"/>
          <ac:spMkLst>
            <pc:docMk/>
            <pc:sldMk cId="1177393038" sldId="12029"/>
            <ac:spMk id="12" creationId="{908F1645-0403-4602-9117-9A6184E327AE}"/>
          </ac:spMkLst>
        </pc:spChg>
        <pc:picChg chg="mod">
          <ac:chgData name="Tallulah Chapman" userId="94d14c34-8a19-42a9-9180-30bd5ee53dd8" providerId="ADAL" clId="{DE0C05DB-8950-47A6-84FD-C1C88F7DA059}" dt="2024-05-21T13:30:33.593" v="4533" actId="732"/>
          <ac:picMkLst>
            <pc:docMk/>
            <pc:sldMk cId="1177393038" sldId="12029"/>
            <ac:picMk id="11" creationId="{EE61538E-D45E-4DC6-9574-D97D99DB53BD}"/>
          </ac:picMkLst>
        </pc:picChg>
      </pc:sldChg>
      <pc:sldChg chg="modSp add ord modNotesTx">
        <pc:chgData name="Tallulah Chapman" userId="94d14c34-8a19-42a9-9180-30bd5ee53dd8" providerId="ADAL" clId="{DE0C05DB-8950-47A6-84FD-C1C88F7DA059}" dt="2024-05-21T13:53:41.103" v="5870" actId="20577"/>
        <pc:sldMkLst>
          <pc:docMk/>
          <pc:sldMk cId="1570280579" sldId="12030"/>
        </pc:sldMkLst>
        <pc:picChg chg="mod">
          <ac:chgData name="Tallulah Chapman" userId="94d14c34-8a19-42a9-9180-30bd5ee53dd8" providerId="ADAL" clId="{DE0C05DB-8950-47A6-84FD-C1C88F7DA059}" dt="2024-05-21T13:47:38.499" v="5411" actId="14826"/>
          <ac:picMkLst>
            <pc:docMk/>
            <pc:sldMk cId="1570280579" sldId="12030"/>
            <ac:picMk id="6" creationId="{FA180234-3D64-4212-B291-2A1F25DA26D6}"/>
          </ac:picMkLst>
        </pc:picChg>
      </pc:sldChg>
      <pc:sldChg chg="addSp delSp modSp add del mod">
        <pc:chgData name="Tallulah Chapman" userId="94d14c34-8a19-42a9-9180-30bd5ee53dd8" providerId="ADAL" clId="{DE0C05DB-8950-47A6-84FD-C1C88F7DA059}" dt="2024-05-21T14:23:50.254" v="6918" actId="47"/>
        <pc:sldMkLst>
          <pc:docMk/>
          <pc:sldMk cId="4064076288" sldId="12031"/>
        </pc:sldMkLst>
        <pc:spChg chg="add mod">
          <ac:chgData name="Tallulah Chapman" userId="94d14c34-8a19-42a9-9180-30bd5ee53dd8" providerId="ADAL" clId="{DE0C05DB-8950-47A6-84FD-C1C88F7DA059}" dt="2024-05-21T14:03:08.550" v="6599" actId="478"/>
          <ac:spMkLst>
            <pc:docMk/>
            <pc:sldMk cId="4064076288" sldId="12031"/>
            <ac:spMk id="3" creationId="{B8A03A1A-84CE-9F77-6254-D144A58667E4}"/>
          </ac:spMkLst>
        </pc:spChg>
        <pc:graphicFrameChg chg="add del modGraphic">
          <ac:chgData name="Tallulah Chapman" userId="94d14c34-8a19-42a9-9180-30bd5ee53dd8" providerId="ADAL" clId="{DE0C05DB-8950-47A6-84FD-C1C88F7DA059}" dt="2024-05-21T14:05:06.985" v="6603" actId="21"/>
          <ac:graphicFrameMkLst>
            <pc:docMk/>
            <pc:sldMk cId="4064076288" sldId="12031"/>
            <ac:graphicFrameMk id="8" creationId="{42100847-2EA2-57A8-F52A-1C1FE804113B}"/>
          </ac:graphicFrameMkLst>
        </pc:graphicFrameChg>
        <pc:picChg chg="del">
          <ac:chgData name="Tallulah Chapman" userId="94d14c34-8a19-42a9-9180-30bd5ee53dd8" providerId="ADAL" clId="{DE0C05DB-8950-47A6-84FD-C1C88F7DA059}" dt="2024-05-21T14:03:08.550" v="6599" actId="478"/>
          <ac:picMkLst>
            <pc:docMk/>
            <pc:sldMk cId="4064076288" sldId="12031"/>
            <ac:picMk id="6" creationId="{FA180234-3D64-4212-B291-2A1F25DA26D6}"/>
          </ac:picMkLst>
        </pc:picChg>
      </pc:sldChg>
      <pc:sldChg chg="addSp delSp modSp del mod">
        <pc:chgData name="Tallulah Chapman" userId="94d14c34-8a19-42a9-9180-30bd5ee53dd8" providerId="ADAL" clId="{DE0C05DB-8950-47A6-84FD-C1C88F7DA059}" dt="2024-05-21T14:23:41.925" v="6917" actId="47"/>
        <pc:sldMkLst>
          <pc:docMk/>
          <pc:sldMk cId="447186230" sldId="12032"/>
        </pc:sldMkLst>
        <pc:spChg chg="del">
          <ac:chgData name="Tallulah Chapman" userId="94d14c34-8a19-42a9-9180-30bd5ee53dd8" providerId="ADAL" clId="{DE0C05DB-8950-47A6-84FD-C1C88F7DA059}" dt="2024-05-21T14:06:11.916" v="6641" actId="478"/>
          <ac:spMkLst>
            <pc:docMk/>
            <pc:sldMk cId="447186230" sldId="12032"/>
            <ac:spMk id="5" creationId="{98127437-49E2-42BB-9391-353AB55D06FA}"/>
          </ac:spMkLst>
        </pc:spChg>
        <pc:spChg chg="add mod">
          <ac:chgData name="Tallulah Chapman" userId="94d14c34-8a19-42a9-9180-30bd5ee53dd8" providerId="ADAL" clId="{DE0C05DB-8950-47A6-84FD-C1C88F7DA059}" dt="2024-05-21T14:13:11.056" v="6800" actId="1076"/>
          <ac:spMkLst>
            <pc:docMk/>
            <pc:sldMk cId="447186230" sldId="12032"/>
            <ac:spMk id="7" creationId="{48416CC8-BFAE-B569-D834-A4A7DE7B1D0A}"/>
          </ac:spMkLst>
        </pc:spChg>
        <pc:spChg chg="add mod">
          <ac:chgData name="Tallulah Chapman" userId="94d14c34-8a19-42a9-9180-30bd5ee53dd8" providerId="ADAL" clId="{DE0C05DB-8950-47A6-84FD-C1C88F7DA059}" dt="2024-05-21T14:14:54.348" v="6827" actId="1076"/>
          <ac:spMkLst>
            <pc:docMk/>
            <pc:sldMk cId="447186230" sldId="12032"/>
            <ac:spMk id="8" creationId="{73E60C01-503C-1D3A-28DD-15B5BC395BCB}"/>
          </ac:spMkLst>
        </pc:spChg>
        <pc:spChg chg="add mod">
          <ac:chgData name="Tallulah Chapman" userId="94d14c34-8a19-42a9-9180-30bd5ee53dd8" providerId="ADAL" clId="{DE0C05DB-8950-47A6-84FD-C1C88F7DA059}" dt="2024-05-21T14:15:02.556" v="6828" actId="1076"/>
          <ac:spMkLst>
            <pc:docMk/>
            <pc:sldMk cId="447186230" sldId="12032"/>
            <ac:spMk id="9" creationId="{0B8D09F9-0355-9B6A-2A19-FE13D8249969}"/>
          </ac:spMkLst>
        </pc:spChg>
        <pc:spChg chg="mod ord">
          <ac:chgData name="Tallulah Chapman" userId="94d14c34-8a19-42a9-9180-30bd5ee53dd8" providerId="ADAL" clId="{DE0C05DB-8950-47A6-84FD-C1C88F7DA059}" dt="2024-05-21T14:07:59.307" v="6701" actId="1076"/>
          <ac:spMkLst>
            <pc:docMk/>
            <pc:sldMk cId="447186230" sldId="12032"/>
            <ac:spMk id="10" creationId="{A7B18345-F333-4725-8783-7681759F7F41}"/>
          </ac:spMkLst>
        </pc:spChg>
        <pc:spChg chg="del">
          <ac:chgData name="Tallulah Chapman" userId="94d14c34-8a19-42a9-9180-30bd5ee53dd8" providerId="ADAL" clId="{DE0C05DB-8950-47A6-84FD-C1C88F7DA059}" dt="2024-05-21T14:04:50.400" v="6601" actId="478"/>
          <ac:spMkLst>
            <pc:docMk/>
            <pc:sldMk cId="447186230" sldId="12032"/>
            <ac:spMk id="12" creationId="{908F1645-0403-4602-9117-9A6184E327AE}"/>
          </ac:spMkLst>
        </pc:spChg>
        <pc:spChg chg="add mod">
          <ac:chgData name="Tallulah Chapman" userId="94d14c34-8a19-42a9-9180-30bd5ee53dd8" providerId="ADAL" clId="{DE0C05DB-8950-47A6-84FD-C1C88F7DA059}" dt="2024-05-21T14:14:44.758" v="6826" actId="1076"/>
          <ac:spMkLst>
            <pc:docMk/>
            <pc:sldMk cId="447186230" sldId="12032"/>
            <ac:spMk id="13" creationId="{DEEA6A7F-7D2C-75CF-92C3-FC59D90EA1DF}"/>
          </ac:spMkLst>
        </pc:spChg>
        <pc:spChg chg="add mod">
          <ac:chgData name="Tallulah Chapman" userId="94d14c34-8a19-42a9-9180-30bd5ee53dd8" providerId="ADAL" clId="{DE0C05DB-8950-47A6-84FD-C1C88F7DA059}" dt="2024-05-21T14:10:36.884" v="6780" actId="1076"/>
          <ac:spMkLst>
            <pc:docMk/>
            <pc:sldMk cId="447186230" sldId="12032"/>
            <ac:spMk id="14" creationId="{F21365E0-8576-3B97-0F78-6AF3313C0402}"/>
          </ac:spMkLst>
        </pc:spChg>
        <pc:spChg chg="add mod">
          <ac:chgData name="Tallulah Chapman" userId="94d14c34-8a19-42a9-9180-30bd5ee53dd8" providerId="ADAL" clId="{DE0C05DB-8950-47A6-84FD-C1C88F7DA059}" dt="2024-05-21T14:19:41.173" v="6862" actId="1076"/>
          <ac:spMkLst>
            <pc:docMk/>
            <pc:sldMk cId="447186230" sldId="12032"/>
            <ac:spMk id="15" creationId="{1BF74C94-1899-44E5-DC36-61C1D5748D30}"/>
          </ac:spMkLst>
        </pc:spChg>
        <pc:spChg chg="add mod">
          <ac:chgData name="Tallulah Chapman" userId="94d14c34-8a19-42a9-9180-30bd5ee53dd8" providerId="ADAL" clId="{DE0C05DB-8950-47A6-84FD-C1C88F7DA059}" dt="2024-05-21T14:16:58.156" v="6850" actId="20577"/>
          <ac:spMkLst>
            <pc:docMk/>
            <pc:sldMk cId="447186230" sldId="12032"/>
            <ac:spMk id="16" creationId="{A10A80F6-45D8-B5EC-BEA0-97C93CADD984}"/>
          </ac:spMkLst>
        </pc:spChg>
        <pc:spChg chg="add mod">
          <ac:chgData name="Tallulah Chapman" userId="94d14c34-8a19-42a9-9180-30bd5ee53dd8" providerId="ADAL" clId="{DE0C05DB-8950-47A6-84FD-C1C88F7DA059}" dt="2024-05-21T14:14:30.847" v="6825" actId="1076"/>
          <ac:spMkLst>
            <pc:docMk/>
            <pc:sldMk cId="447186230" sldId="12032"/>
            <ac:spMk id="17" creationId="{2610D858-85CF-AB15-BF08-B8D77E586CC8}"/>
          </ac:spMkLst>
        </pc:spChg>
        <pc:spChg chg="add del mod">
          <ac:chgData name="Tallulah Chapman" userId="94d14c34-8a19-42a9-9180-30bd5ee53dd8" providerId="ADAL" clId="{DE0C05DB-8950-47A6-84FD-C1C88F7DA059}" dt="2024-05-21T14:14:02.867" v="6816" actId="478"/>
          <ac:spMkLst>
            <pc:docMk/>
            <pc:sldMk cId="447186230" sldId="12032"/>
            <ac:spMk id="18" creationId="{3B307C44-1528-A282-2614-4EB5EAA56333}"/>
          </ac:spMkLst>
        </pc:spChg>
        <pc:spChg chg="add mod">
          <ac:chgData name="Tallulah Chapman" userId="94d14c34-8a19-42a9-9180-30bd5ee53dd8" providerId="ADAL" clId="{DE0C05DB-8950-47A6-84FD-C1C88F7DA059}" dt="2024-05-21T14:14:22.429" v="6824" actId="1076"/>
          <ac:spMkLst>
            <pc:docMk/>
            <pc:sldMk cId="447186230" sldId="12032"/>
            <ac:spMk id="19" creationId="{A573EDAB-B12A-BAA0-6453-C940DE73909E}"/>
          </ac:spMkLst>
        </pc:spChg>
        <pc:graphicFrameChg chg="add mod">
          <ac:chgData name="Tallulah Chapman" userId="94d14c34-8a19-42a9-9180-30bd5ee53dd8" providerId="ADAL" clId="{DE0C05DB-8950-47A6-84FD-C1C88F7DA059}" dt="2024-05-21T14:15:38.563" v="6830"/>
          <ac:graphicFrameMkLst>
            <pc:docMk/>
            <pc:sldMk cId="447186230" sldId="12032"/>
            <ac:graphicFrameMk id="6" creationId="{23B62256-BABD-E46D-7AA5-48CE4D94A89F}"/>
          </ac:graphicFrameMkLst>
        </pc:graphicFrameChg>
        <pc:picChg chg="add">
          <ac:chgData name="Tallulah Chapman" userId="94d14c34-8a19-42a9-9180-30bd5ee53dd8" providerId="ADAL" clId="{DE0C05DB-8950-47A6-84FD-C1C88F7DA059}" dt="2024-05-21T14:05:13.546" v="6604"/>
          <ac:picMkLst>
            <pc:docMk/>
            <pc:sldMk cId="447186230" sldId="12032"/>
            <ac:picMk id="2" creationId="{D6290BCF-4725-6479-935D-342DB6F60331}"/>
          </ac:picMkLst>
        </pc:picChg>
        <pc:picChg chg="del">
          <ac:chgData name="Tallulah Chapman" userId="94d14c34-8a19-42a9-9180-30bd5ee53dd8" providerId="ADAL" clId="{DE0C05DB-8950-47A6-84FD-C1C88F7DA059}" dt="2024-05-21T14:19:56.030" v="6863" actId="478"/>
          <ac:picMkLst>
            <pc:docMk/>
            <pc:sldMk cId="447186230" sldId="12032"/>
            <ac:picMk id="4" creationId="{EE48C3BD-631F-ECBA-C043-23A72C690FDE}"/>
          </ac:picMkLst>
        </pc:picChg>
        <pc:picChg chg="del">
          <ac:chgData name="Tallulah Chapman" userId="94d14c34-8a19-42a9-9180-30bd5ee53dd8" providerId="ADAL" clId="{DE0C05DB-8950-47A6-84FD-C1C88F7DA059}" dt="2024-05-21T14:04:51.809" v="6602" actId="478"/>
          <ac:picMkLst>
            <pc:docMk/>
            <pc:sldMk cId="447186230" sldId="12032"/>
            <ac:picMk id="11" creationId="{EE61538E-D45E-4DC6-9574-D97D99DB53BD}"/>
          </ac:picMkLst>
        </pc:picChg>
      </pc:sldChg>
      <pc:sldChg chg="modSp del mod modNotesTx">
        <pc:chgData name="Tallulah Chapman" userId="94d14c34-8a19-42a9-9180-30bd5ee53dd8" providerId="ADAL" clId="{DE0C05DB-8950-47A6-84FD-C1C88F7DA059}" dt="2024-05-21T15:52:17.539" v="8867" actId="20577"/>
        <pc:sldMkLst>
          <pc:docMk/>
          <pc:sldMk cId="18503724" sldId="12033"/>
        </pc:sldMkLst>
        <pc:spChg chg="mod">
          <ac:chgData name="Tallulah Chapman" userId="94d14c34-8a19-42a9-9180-30bd5ee53dd8" providerId="ADAL" clId="{DE0C05DB-8950-47A6-84FD-C1C88F7DA059}" dt="2024-05-21T14:28:53.095" v="7047" actId="20577"/>
          <ac:spMkLst>
            <pc:docMk/>
            <pc:sldMk cId="18503724" sldId="12033"/>
            <ac:spMk id="10" creationId="{7C007716-AD1F-4E34-ACD9-D12F63EF00DA}"/>
          </ac:spMkLst>
        </pc:spChg>
      </pc:sldChg>
      <pc:sldChg chg="modSp mod modNotesTx">
        <pc:chgData name="Tallulah Chapman" userId="94d14c34-8a19-42a9-9180-30bd5ee53dd8" providerId="ADAL" clId="{DE0C05DB-8950-47A6-84FD-C1C88F7DA059}" dt="2024-05-22T14:08:58.695" v="10195" actId="20577"/>
        <pc:sldMkLst>
          <pc:docMk/>
          <pc:sldMk cId="3665369308" sldId="12167"/>
        </pc:sldMkLst>
        <pc:spChg chg="mod">
          <ac:chgData name="Tallulah Chapman" userId="94d14c34-8a19-42a9-9180-30bd5ee53dd8" providerId="ADAL" clId="{DE0C05DB-8950-47A6-84FD-C1C88F7DA059}" dt="2024-05-21T14:35:23.037" v="7481" actId="20577"/>
          <ac:spMkLst>
            <pc:docMk/>
            <pc:sldMk cId="3665369308" sldId="12167"/>
            <ac:spMk id="12" creationId="{402FD12A-80DC-8F5F-1DDC-62106DD96FE7}"/>
          </ac:spMkLst>
        </pc:spChg>
        <pc:picChg chg="mod">
          <ac:chgData name="Tallulah Chapman" userId="94d14c34-8a19-42a9-9180-30bd5ee53dd8" providerId="ADAL" clId="{DE0C05DB-8950-47A6-84FD-C1C88F7DA059}" dt="2024-05-21T14:36:54.823" v="7482" actId="14826"/>
          <ac:picMkLst>
            <pc:docMk/>
            <pc:sldMk cId="3665369308" sldId="12167"/>
            <ac:picMk id="27" creationId="{6B9AD350-48A6-42EC-B8F1-A54F4F90508D}"/>
          </ac:picMkLst>
        </pc:picChg>
      </pc:sldChg>
      <pc:sldChg chg="modSp del mod">
        <pc:chgData name="Tallulah Chapman" userId="94d14c34-8a19-42a9-9180-30bd5ee53dd8" providerId="ADAL" clId="{DE0C05DB-8950-47A6-84FD-C1C88F7DA059}" dt="2024-05-21T14:52:29.909" v="7926" actId="2696"/>
        <pc:sldMkLst>
          <pc:docMk/>
          <pc:sldMk cId="3515088831" sldId="12231"/>
        </pc:sldMkLst>
        <pc:spChg chg="mod">
          <ac:chgData name="Tallulah Chapman" userId="94d14c34-8a19-42a9-9180-30bd5ee53dd8" providerId="ADAL" clId="{DE0C05DB-8950-47A6-84FD-C1C88F7DA059}" dt="2024-05-21T14:51:09.344" v="7890" actId="20577"/>
          <ac:spMkLst>
            <pc:docMk/>
            <pc:sldMk cId="3515088831" sldId="12231"/>
            <ac:spMk id="3" creationId="{58EF97EE-FD2B-5314-5935-5F30399E356B}"/>
          </ac:spMkLst>
        </pc:spChg>
        <pc:spChg chg="mod">
          <ac:chgData name="Tallulah Chapman" userId="94d14c34-8a19-42a9-9180-30bd5ee53dd8" providerId="ADAL" clId="{DE0C05DB-8950-47A6-84FD-C1C88F7DA059}" dt="2024-05-21T14:51:49.662" v="7922" actId="27636"/>
          <ac:spMkLst>
            <pc:docMk/>
            <pc:sldMk cId="3515088831" sldId="12231"/>
            <ac:spMk id="20" creationId="{2952E120-4E5E-F91C-E9F7-B960D057FB25}"/>
          </ac:spMkLst>
        </pc:spChg>
        <pc:spChg chg="mod">
          <ac:chgData name="Tallulah Chapman" userId="94d14c34-8a19-42a9-9180-30bd5ee53dd8" providerId="ADAL" clId="{DE0C05DB-8950-47A6-84FD-C1C88F7DA059}" dt="2024-05-21T14:52:03.522" v="7925" actId="20577"/>
          <ac:spMkLst>
            <pc:docMk/>
            <pc:sldMk cId="3515088831" sldId="12231"/>
            <ac:spMk id="21" creationId="{5D120447-43AE-72AC-F491-6EECB41A9D4A}"/>
          </ac:spMkLst>
        </pc:spChg>
      </pc:sldChg>
      <pc:sldMasterChg chg="del delSldLayout">
        <pc:chgData name="Tallulah Chapman" userId="94d14c34-8a19-42a9-9180-30bd5ee53dd8" providerId="ADAL" clId="{DE0C05DB-8950-47A6-84FD-C1C88F7DA059}" dt="2024-05-21T14:02:07.647" v="6597" actId="2696"/>
        <pc:sldMasterMkLst>
          <pc:docMk/>
          <pc:sldMasterMk cId="483541554" sldId="2147483648"/>
        </pc:sldMasterMkLst>
        <pc:sldLayoutChg chg="del">
          <pc:chgData name="Tallulah Chapman" userId="94d14c34-8a19-42a9-9180-30bd5ee53dd8" providerId="ADAL" clId="{DE0C05DB-8950-47A6-84FD-C1C88F7DA059}" dt="2024-05-21T14:02:07.647" v="6597" actId="2696"/>
          <pc:sldLayoutMkLst>
            <pc:docMk/>
            <pc:sldMasterMk cId="483541554" sldId="2147483648"/>
            <pc:sldLayoutMk cId="4122192757" sldId="2147483649"/>
          </pc:sldLayoutMkLst>
        </pc:sldLayoutChg>
        <pc:sldLayoutChg chg="del">
          <pc:chgData name="Tallulah Chapman" userId="94d14c34-8a19-42a9-9180-30bd5ee53dd8" providerId="ADAL" clId="{DE0C05DB-8950-47A6-84FD-C1C88F7DA059}" dt="2024-05-21T14:02:07.647" v="6597" actId="2696"/>
          <pc:sldLayoutMkLst>
            <pc:docMk/>
            <pc:sldMasterMk cId="483541554" sldId="2147483648"/>
            <pc:sldLayoutMk cId="4253830601" sldId="2147483650"/>
          </pc:sldLayoutMkLst>
        </pc:sldLayoutChg>
        <pc:sldLayoutChg chg="del">
          <pc:chgData name="Tallulah Chapman" userId="94d14c34-8a19-42a9-9180-30bd5ee53dd8" providerId="ADAL" clId="{DE0C05DB-8950-47A6-84FD-C1C88F7DA059}" dt="2024-05-21T14:02:07.647" v="6597" actId="2696"/>
          <pc:sldLayoutMkLst>
            <pc:docMk/>
            <pc:sldMasterMk cId="483541554" sldId="2147483648"/>
            <pc:sldLayoutMk cId="3341224598" sldId="2147483651"/>
          </pc:sldLayoutMkLst>
        </pc:sldLayoutChg>
        <pc:sldLayoutChg chg="del">
          <pc:chgData name="Tallulah Chapman" userId="94d14c34-8a19-42a9-9180-30bd5ee53dd8" providerId="ADAL" clId="{DE0C05DB-8950-47A6-84FD-C1C88F7DA059}" dt="2024-05-21T14:02:07.647" v="6597" actId="2696"/>
          <pc:sldLayoutMkLst>
            <pc:docMk/>
            <pc:sldMasterMk cId="483541554" sldId="2147483648"/>
            <pc:sldLayoutMk cId="3946196683" sldId="2147483652"/>
          </pc:sldLayoutMkLst>
        </pc:sldLayoutChg>
        <pc:sldLayoutChg chg="del">
          <pc:chgData name="Tallulah Chapman" userId="94d14c34-8a19-42a9-9180-30bd5ee53dd8" providerId="ADAL" clId="{DE0C05DB-8950-47A6-84FD-C1C88F7DA059}" dt="2024-05-21T14:02:07.647" v="6597" actId="2696"/>
          <pc:sldLayoutMkLst>
            <pc:docMk/>
            <pc:sldMasterMk cId="483541554" sldId="2147483648"/>
            <pc:sldLayoutMk cId="241721520" sldId="2147483653"/>
          </pc:sldLayoutMkLst>
        </pc:sldLayoutChg>
        <pc:sldLayoutChg chg="del">
          <pc:chgData name="Tallulah Chapman" userId="94d14c34-8a19-42a9-9180-30bd5ee53dd8" providerId="ADAL" clId="{DE0C05DB-8950-47A6-84FD-C1C88F7DA059}" dt="2024-05-21T14:02:07.647" v="6597" actId="2696"/>
          <pc:sldLayoutMkLst>
            <pc:docMk/>
            <pc:sldMasterMk cId="483541554" sldId="2147483648"/>
            <pc:sldLayoutMk cId="847973789" sldId="2147483654"/>
          </pc:sldLayoutMkLst>
        </pc:sldLayoutChg>
        <pc:sldLayoutChg chg="del">
          <pc:chgData name="Tallulah Chapman" userId="94d14c34-8a19-42a9-9180-30bd5ee53dd8" providerId="ADAL" clId="{DE0C05DB-8950-47A6-84FD-C1C88F7DA059}" dt="2024-05-21T14:02:07.647" v="6597" actId="2696"/>
          <pc:sldLayoutMkLst>
            <pc:docMk/>
            <pc:sldMasterMk cId="483541554" sldId="2147483648"/>
            <pc:sldLayoutMk cId="3061233281" sldId="2147483655"/>
          </pc:sldLayoutMkLst>
        </pc:sldLayoutChg>
        <pc:sldLayoutChg chg="del">
          <pc:chgData name="Tallulah Chapman" userId="94d14c34-8a19-42a9-9180-30bd5ee53dd8" providerId="ADAL" clId="{DE0C05DB-8950-47A6-84FD-C1C88F7DA059}" dt="2024-05-21T14:02:07.647" v="6597" actId="2696"/>
          <pc:sldLayoutMkLst>
            <pc:docMk/>
            <pc:sldMasterMk cId="483541554" sldId="2147483648"/>
            <pc:sldLayoutMk cId="2352481646" sldId="2147483656"/>
          </pc:sldLayoutMkLst>
        </pc:sldLayoutChg>
        <pc:sldLayoutChg chg="del">
          <pc:chgData name="Tallulah Chapman" userId="94d14c34-8a19-42a9-9180-30bd5ee53dd8" providerId="ADAL" clId="{DE0C05DB-8950-47A6-84FD-C1C88F7DA059}" dt="2024-05-21T14:02:07.647" v="6597" actId="2696"/>
          <pc:sldLayoutMkLst>
            <pc:docMk/>
            <pc:sldMasterMk cId="483541554" sldId="2147483648"/>
            <pc:sldLayoutMk cId="1042761158" sldId="2147483657"/>
          </pc:sldLayoutMkLst>
        </pc:sldLayoutChg>
        <pc:sldLayoutChg chg="del">
          <pc:chgData name="Tallulah Chapman" userId="94d14c34-8a19-42a9-9180-30bd5ee53dd8" providerId="ADAL" clId="{DE0C05DB-8950-47A6-84FD-C1C88F7DA059}" dt="2024-05-21T14:02:07.647" v="6597" actId="2696"/>
          <pc:sldLayoutMkLst>
            <pc:docMk/>
            <pc:sldMasterMk cId="483541554" sldId="2147483648"/>
            <pc:sldLayoutMk cId="3348811589" sldId="2147483658"/>
          </pc:sldLayoutMkLst>
        </pc:sldLayoutChg>
        <pc:sldLayoutChg chg="del">
          <pc:chgData name="Tallulah Chapman" userId="94d14c34-8a19-42a9-9180-30bd5ee53dd8" providerId="ADAL" clId="{DE0C05DB-8950-47A6-84FD-C1C88F7DA059}" dt="2024-05-21T14:02:07.647" v="6597" actId="2696"/>
          <pc:sldLayoutMkLst>
            <pc:docMk/>
            <pc:sldMasterMk cId="483541554" sldId="2147483648"/>
            <pc:sldLayoutMk cId="3644480986" sldId="2147483659"/>
          </pc:sldLayoutMkLst>
        </pc:sldLayoutChg>
      </pc:sldMasterChg>
    </pc:docChg>
  </pc:docChgLst>
  <pc:docChgLst>
    <pc:chgData name="Holly Dillon" userId="b8381d2e-8003-4641-9838-0138675c1bb5" providerId="ADAL" clId="{4B483987-89F0-46AD-A871-17C140B49490}"/>
    <pc:docChg chg="undo custSel modSld">
      <pc:chgData name="Holly Dillon" userId="b8381d2e-8003-4641-9838-0138675c1bb5" providerId="ADAL" clId="{4B483987-89F0-46AD-A871-17C140B49490}" dt="2024-06-20T15:58:06.577" v="237" actId="20577"/>
      <pc:docMkLst>
        <pc:docMk/>
      </pc:docMkLst>
      <pc:sldChg chg="modNotesTx">
        <pc:chgData name="Holly Dillon" userId="b8381d2e-8003-4641-9838-0138675c1bb5" providerId="ADAL" clId="{4B483987-89F0-46AD-A871-17C140B49490}" dt="2024-06-20T11:42:13.080" v="176" actId="20577"/>
        <pc:sldMkLst>
          <pc:docMk/>
          <pc:sldMk cId="3781350624" sldId="281"/>
        </pc:sldMkLst>
      </pc:sldChg>
      <pc:sldChg chg="modSp mod">
        <pc:chgData name="Holly Dillon" userId="b8381d2e-8003-4641-9838-0138675c1bb5" providerId="ADAL" clId="{4B483987-89F0-46AD-A871-17C140B49490}" dt="2024-06-20T15:58:06.577" v="237" actId="20577"/>
        <pc:sldMkLst>
          <pc:docMk/>
          <pc:sldMk cId="3882464845" sldId="12028"/>
        </pc:sldMkLst>
        <pc:spChg chg="mod">
          <ac:chgData name="Holly Dillon" userId="b8381d2e-8003-4641-9838-0138675c1bb5" providerId="ADAL" clId="{4B483987-89F0-46AD-A871-17C140B49490}" dt="2024-06-20T15:58:06.577" v="237" actId="20577"/>
          <ac:spMkLst>
            <pc:docMk/>
            <pc:sldMk cId="3882464845" sldId="12028"/>
            <ac:spMk id="10" creationId="{A7B18345-F333-4725-8783-7681759F7F41}"/>
          </ac:spMkLst>
        </pc:spChg>
      </pc:sldChg>
    </pc:docChg>
  </pc:docChgLst>
  <pc:docChgLst>
    <pc:chgData name="Tallulah Chapman" userId="94d14c34-8a19-42a9-9180-30bd5ee53dd8" providerId="ADAL" clId="{B90975E5-E0C5-46B7-85B1-84F00AF0673F}"/>
    <pc:docChg chg="undo redo custSel addSld delSld modSld sldOrd modMainMaster">
      <pc:chgData name="Tallulah Chapman" userId="94d14c34-8a19-42a9-9180-30bd5ee53dd8" providerId="ADAL" clId="{B90975E5-E0C5-46B7-85B1-84F00AF0673F}" dt="2024-08-06T14:07:37.082" v="4279" actId="2711"/>
      <pc:docMkLst>
        <pc:docMk/>
      </pc:docMkLst>
      <pc:sldChg chg="del ord">
        <pc:chgData name="Tallulah Chapman" userId="94d14c34-8a19-42a9-9180-30bd5ee53dd8" providerId="ADAL" clId="{B90975E5-E0C5-46B7-85B1-84F00AF0673F}" dt="2024-07-31T15:51:31.308" v="2432" actId="2696"/>
        <pc:sldMkLst>
          <pc:docMk/>
          <pc:sldMk cId="3131222165" sldId="258"/>
        </pc:sldMkLst>
      </pc:sldChg>
      <pc:sldChg chg="del">
        <pc:chgData name="Tallulah Chapman" userId="94d14c34-8a19-42a9-9180-30bd5ee53dd8" providerId="ADAL" clId="{B90975E5-E0C5-46B7-85B1-84F00AF0673F}" dt="2024-08-01T16:13:20.939" v="3364" actId="2696"/>
        <pc:sldMkLst>
          <pc:docMk/>
          <pc:sldMk cId="174985049" sldId="275"/>
        </pc:sldMkLst>
      </pc:sldChg>
      <pc:sldChg chg="modNotesTx">
        <pc:chgData name="Tallulah Chapman" userId="94d14c34-8a19-42a9-9180-30bd5ee53dd8" providerId="ADAL" clId="{B90975E5-E0C5-46B7-85B1-84F00AF0673F}" dt="2024-08-01T10:11:31.980" v="2625" actId="20577"/>
        <pc:sldMkLst>
          <pc:docMk/>
          <pc:sldMk cId="2351882341" sldId="277"/>
        </pc:sldMkLst>
      </pc:sldChg>
      <pc:sldChg chg="modNotesTx">
        <pc:chgData name="Tallulah Chapman" userId="94d14c34-8a19-42a9-9180-30bd5ee53dd8" providerId="ADAL" clId="{B90975E5-E0C5-46B7-85B1-84F00AF0673F}" dt="2024-08-01T10:14:55.844" v="2764" actId="20577"/>
        <pc:sldMkLst>
          <pc:docMk/>
          <pc:sldMk cId="1879830985" sldId="278"/>
        </pc:sldMkLst>
      </pc:sldChg>
      <pc:sldChg chg="modNotesTx">
        <pc:chgData name="Tallulah Chapman" userId="94d14c34-8a19-42a9-9180-30bd5ee53dd8" providerId="ADAL" clId="{B90975E5-E0C5-46B7-85B1-84F00AF0673F}" dt="2024-08-01T10:13:53.590" v="2717" actId="20577"/>
        <pc:sldMkLst>
          <pc:docMk/>
          <pc:sldMk cId="2178575566" sldId="279"/>
        </pc:sldMkLst>
      </pc:sldChg>
      <pc:sldChg chg="modNotesTx">
        <pc:chgData name="Tallulah Chapman" userId="94d14c34-8a19-42a9-9180-30bd5ee53dd8" providerId="ADAL" clId="{B90975E5-E0C5-46B7-85B1-84F00AF0673F}" dt="2024-08-06T13:39:07.506" v="3599" actId="20577"/>
        <pc:sldMkLst>
          <pc:docMk/>
          <pc:sldMk cId="2323515781" sldId="280"/>
        </pc:sldMkLst>
      </pc:sldChg>
      <pc:sldChg chg="addSp modSp mod modNotesTx">
        <pc:chgData name="Tallulah Chapman" userId="94d14c34-8a19-42a9-9180-30bd5ee53dd8" providerId="ADAL" clId="{B90975E5-E0C5-46B7-85B1-84F00AF0673F}" dt="2024-08-01T10:32:55.420" v="3252" actId="20577"/>
        <pc:sldMkLst>
          <pc:docMk/>
          <pc:sldMk cId="3781350624" sldId="281"/>
        </pc:sldMkLst>
        <pc:picChg chg="add mod modCrop">
          <ac:chgData name="Tallulah Chapman" userId="94d14c34-8a19-42a9-9180-30bd5ee53dd8" providerId="ADAL" clId="{B90975E5-E0C5-46B7-85B1-84F00AF0673F}" dt="2024-07-31T14:59:21.526" v="1586" actId="732"/>
          <ac:picMkLst>
            <pc:docMk/>
            <pc:sldMk cId="3781350624" sldId="281"/>
            <ac:picMk id="3" creationId="{46068961-054D-C363-06E9-3F07D86C07CE}"/>
          </ac:picMkLst>
        </pc:picChg>
        <pc:picChg chg="mod modCrop">
          <ac:chgData name="Tallulah Chapman" userId="94d14c34-8a19-42a9-9180-30bd5ee53dd8" providerId="ADAL" clId="{B90975E5-E0C5-46B7-85B1-84F00AF0673F}" dt="2024-07-31T14:58:40.436" v="1579" actId="732"/>
          <ac:picMkLst>
            <pc:docMk/>
            <pc:sldMk cId="3781350624" sldId="281"/>
            <ac:picMk id="6" creationId="{FA180234-3D64-4212-B291-2A1F25DA26D6}"/>
          </ac:picMkLst>
        </pc:picChg>
      </pc:sldChg>
      <pc:sldChg chg="addSp modSp mod ord modNotesTx">
        <pc:chgData name="Tallulah Chapman" userId="94d14c34-8a19-42a9-9180-30bd5ee53dd8" providerId="ADAL" clId="{B90975E5-E0C5-46B7-85B1-84F00AF0673F}" dt="2024-08-01T10:24:36.242" v="3135" actId="20577"/>
        <pc:sldMkLst>
          <pc:docMk/>
          <pc:sldMk cId="1237907893" sldId="282"/>
        </pc:sldMkLst>
        <pc:picChg chg="add mod">
          <ac:chgData name="Tallulah Chapman" userId="94d14c34-8a19-42a9-9180-30bd5ee53dd8" providerId="ADAL" clId="{B90975E5-E0C5-46B7-85B1-84F00AF0673F}" dt="2024-07-31T14:56:34.637" v="1575" actId="1076"/>
          <ac:picMkLst>
            <pc:docMk/>
            <pc:sldMk cId="1237907893" sldId="282"/>
            <ac:picMk id="3" creationId="{EEE75C31-79D3-3ECE-D722-EA9E581BBB14}"/>
          </ac:picMkLst>
        </pc:picChg>
        <pc:picChg chg="mod modCrop">
          <ac:chgData name="Tallulah Chapman" userId="94d14c34-8a19-42a9-9180-30bd5ee53dd8" providerId="ADAL" clId="{B90975E5-E0C5-46B7-85B1-84F00AF0673F}" dt="2024-07-31T14:56:49.131" v="1577" actId="732"/>
          <ac:picMkLst>
            <pc:docMk/>
            <pc:sldMk cId="1237907893" sldId="282"/>
            <ac:picMk id="6" creationId="{FA180234-3D64-4212-B291-2A1F25DA26D6}"/>
          </ac:picMkLst>
        </pc:picChg>
      </pc:sldChg>
      <pc:sldChg chg="modNotesTx">
        <pc:chgData name="Tallulah Chapman" userId="94d14c34-8a19-42a9-9180-30bd5ee53dd8" providerId="ADAL" clId="{B90975E5-E0C5-46B7-85B1-84F00AF0673F}" dt="2024-08-01T10:17:35.324" v="2918" actId="20577"/>
        <pc:sldMkLst>
          <pc:docMk/>
          <pc:sldMk cId="358905123" sldId="283"/>
        </pc:sldMkLst>
      </pc:sldChg>
      <pc:sldChg chg="modNotesTx">
        <pc:chgData name="Tallulah Chapman" userId="94d14c34-8a19-42a9-9180-30bd5ee53dd8" providerId="ADAL" clId="{B90975E5-E0C5-46B7-85B1-84F00AF0673F}" dt="2024-08-01T10:12:45.054" v="2674" actId="20577"/>
        <pc:sldMkLst>
          <pc:docMk/>
          <pc:sldMk cId="756309069" sldId="284"/>
        </pc:sldMkLst>
      </pc:sldChg>
      <pc:sldChg chg="modNotesTx">
        <pc:chgData name="Tallulah Chapman" userId="94d14c34-8a19-42a9-9180-30bd5ee53dd8" providerId="ADAL" clId="{B90975E5-E0C5-46B7-85B1-84F00AF0673F}" dt="2024-08-01T10:17:20.277" v="2894" actId="20577"/>
        <pc:sldMkLst>
          <pc:docMk/>
          <pc:sldMk cId="1971789466" sldId="286"/>
        </pc:sldMkLst>
      </pc:sldChg>
      <pc:sldChg chg="modNotesTx">
        <pc:chgData name="Tallulah Chapman" userId="94d14c34-8a19-42a9-9180-30bd5ee53dd8" providerId="ADAL" clId="{B90975E5-E0C5-46B7-85B1-84F00AF0673F}" dt="2024-08-01T10:35:33.837" v="3361" actId="20577"/>
        <pc:sldMkLst>
          <pc:docMk/>
          <pc:sldMk cId="1745774041" sldId="11918"/>
        </pc:sldMkLst>
      </pc:sldChg>
      <pc:sldChg chg="modSp mod ord modNotesTx">
        <pc:chgData name="Tallulah Chapman" userId="94d14c34-8a19-42a9-9180-30bd5ee53dd8" providerId="ADAL" clId="{B90975E5-E0C5-46B7-85B1-84F00AF0673F}" dt="2024-08-01T10:09:28.761" v="2594" actId="20577"/>
        <pc:sldMkLst>
          <pc:docMk/>
          <pc:sldMk cId="401408829" sldId="11922"/>
        </pc:sldMkLst>
        <pc:spChg chg="mod">
          <ac:chgData name="Tallulah Chapman" userId="94d14c34-8a19-42a9-9180-30bd5ee53dd8" providerId="ADAL" clId="{B90975E5-E0C5-46B7-85B1-84F00AF0673F}" dt="2024-07-31T15:05:02.311" v="1625" actId="20577"/>
          <ac:spMkLst>
            <pc:docMk/>
            <pc:sldMk cId="401408829" sldId="11922"/>
            <ac:spMk id="4" creationId="{00000000-0000-0000-0000-000000000000}"/>
          </ac:spMkLst>
        </pc:spChg>
        <pc:spChg chg="mod">
          <ac:chgData name="Tallulah Chapman" userId="94d14c34-8a19-42a9-9180-30bd5ee53dd8" providerId="ADAL" clId="{B90975E5-E0C5-46B7-85B1-84F00AF0673F}" dt="2024-07-31T14:18:47.715" v="1321" actId="20577"/>
          <ac:spMkLst>
            <pc:docMk/>
            <pc:sldMk cId="401408829" sldId="11922"/>
            <ac:spMk id="7" creationId="{00000000-0000-0000-0000-000000000000}"/>
          </ac:spMkLst>
        </pc:spChg>
        <pc:picChg chg="mod modCrop">
          <ac:chgData name="Tallulah Chapman" userId="94d14c34-8a19-42a9-9180-30bd5ee53dd8" providerId="ADAL" clId="{B90975E5-E0C5-46B7-85B1-84F00AF0673F}" dt="2024-07-31T14:24:20.551" v="1391" actId="18131"/>
          <ac:picMkLst>
            <pc:docMk/>
            <pc:sldMk cId="401408829" sldId="11922"/>
            <ac:picMk id="6" creationId="{D0F2DB4B-BD85-C4D7-9B57-5CBDBE1E52B3}"/>
          </ac:picMkLst>
        </pc:picChg>
      </pc:sldChg>
      <pc:sldChg chg="delSp modSp mod ord modNotesTx">
        <pc:chgData name="Tallulah Chapman" userId="94d14c34-8a19-42a9-9180-30bd5ee53dd8" providerId="ADAL" clId="{B90975E5-E0C5-46B7-85B1-84F00AF0673F}" dt="2024-08-01T10:08:00.154" v="2527" actId="20577"/>
        <pc:sldMkLst>
          <pc:docMk/>
          <pc:sldMk cId="3882464845" sldId="12028"/>
        </pc:sldMkLst>
        <pc:spChg chg="mod">
          <ac:chgData name="Tallulah Chapman" userId="94d14c34-8a19-42a9-9180-30bd5ee53dd8" providerId="ADAL" clId="{B90975E5-E0C5-46B7-85B1-84F00AF0673F}" dt="2024-07-31T13:43:16.449" v="631" actId="20577"/>
          <ac:spMkLst>
            <pc:docMk/>
            <pc:sldMk cId="3882464845" sldId="12028"/>
            <ac:spMk id="5" creationId="{98127437-49E2-42BB-9391-353AB55D06FA}"/>
          </ac:spMkLst>
        </pc:spChg>
        <pc:spChg chg="mod">
          <ac:chgData name="Tallulah Chapman" userId="94d14c34-8a19-42a9-9180-30bd5ee53dd8" providerId="ADAL" clId="{B90975E5-E0C5-46B7-85B1-84F00AF0673F}" dt="2024-07-31T14:26:56.017" v="1425" actId="20577"/>
          <ac:spMkLst>
            <pc:docMk/>
            <pc:sldMk cId="3882464845" sldId="12028"/>
            <ac:spMk id="10" creationId="{A7B18345-F333-4725-8783-7681759F7F41}"/>
          </ac:spMkLst>
        </pc:spChg>
        <pc:spChg chg="del mod">
          <ac:chgData name="Tallulah Chapman" userId="94d14c34-8a19-42a9-9180-30bd5ee53dd8" providerId="ADAL" clId="{B90975E5-E0C5-46B7-85B1-84F00AF0673F}" dt="2024-07-31T14:04:58.784" v="670" actId="478"/>
          <ac:spMkLst>
            <pc:docMk/>
            <pc:sldMk cId="3882464845" sldId="12028"/>
            <ac:spMk id="12" creationId="{908F1645-0403-4602-9117-9A6184E327AE}"/>
          </ac:spMkLst>
        </pc:spChg>
        <pc:picChg chg="mod">
          <ac:chgData name="Tallulah Chapman" userId="94d14c34-8a19-42a9-9180-30bd5ee53dd8" providerId="ADAL" clId="{B90975E5-E0C5-46B7-85B1-84F00AF0673F}" dt="2024-07-31T14:06:12.314" v="677" actId="732"/>
          <ac:picMkLst>
            <pc:docMk/>
            <pc:sldMk cId="3882464845" sldId="12028"/>
            <ac:picMk id="11" creationId="{EE61538E-D45E-4DC6-9574-D97D99DB53BD}"/>
          </ac:picMkLst>
        </pc:picChg>
      </pc:sldChg>
      <pc:sldChg chg="addSp delSp mod ord modNotesTx">
        <pc:chgData name="Tallulah Chapman" userId="94d14c34-8a19-42a9-9180-30bd5ee53dd8" providerId="ADAL" clId="{B90975E5-E0C5-46B7-85B1-84F00AF0673F}" dt="2024-08-06T13:38:27.011" v="3520" actId="20577"/>
        <pc:sldMkLst>
          <pc:docMk/>
          <pc:sldMk cId="1177393038" sldId="12029"/>
        </pc:sldMkLst>
        <pc:spChg chg="del">
          <ac:chgData name="Tallulah Chapman" userId="94d14c34-8a19-42a9-9180-30bd5ee53dd8" providerId="ADAL" clId="{B90975E5-E0C5-46B7-85B1-84F00AF0673F}" dt="2024-07-31T15:01:29.116" v="1587" actId="478"/>
          <ac:spMkLst>
            <pc:docMk/>
            <pc:sldMk cId="1177393038" sldId="12029"/>
            <ac:spMk id="12" creationId="{908F1645-0403-4602-9117-9A6184E327AE}"/>
          </ac:spMkLst>
        </pc:spChg>
        <pc:picChg chg="add del">
          <ac:chgData name="Tallulah Chapman" userId="94d14c34-8a19-42a9-9180-30bd5ee53dd8" providerId="ADAL" clId="{B90975E5-E0C5-46B7-85B1-84F00AF0673F}" dt="2024-08-01T10:16:13.546" v="2820" actId="478"/>
          <ac:picMkLst>
            <pc:docMk/>
            <pc:sldMk cId="1177393038" sldId="12029"/>
            <ac:picMk id="11" creationId="{EE61538E-D45E-4DC6-9574-D97D99DB53BD}"/>
          </ac:picMkLst>
        </pc:picChg>
      </pc:sldChg>
      <pc:sldChg chg="addSp modSp mod modNotesTx">
        <pc:chgData name="Tallulah Chapman" userId="94d14c34-8a19-42a9-9180-30bd5ee53dd8" providerId="ADAL" clId="{B90975E5-E0C5-46B7-85B1-84F00AF0673F}" dt="2024-08-01T10:22:32.585" v="3025" actId="20577"/>
        <pc:sldMkLst>
          <pc:docMk/>
          <pc:sldMk cId="1570280579" sldId="12030"/>
        </pc:sldMkLst>
        <pc:picChg chg="add mod">
          <ac:chgData name="Tallulah Chapman" userId="94d14c34-8a19-42a9-9180-30bd5ee53dd8" providerId="ADAL" clId="{B90975E5-E0C5-46B7-85B1-84F00AF0673F}" dt="2024-07-31T14:54:41.694" v="1569" actId="1076"/>
          <ac:picMkLst>
            <pc:docMk/>
            <pc:sldMk cId="1570280579" sldId="12030"/>
            <ac:picMk id="3" creationId="{05B40C15-C22D-7EB4-39C0-69D7EC6B3976}"/>
          </ac:picMkLst>
        </pc:picChg>
        <pc:picChg chg="mod modCrop">
          <ac:chgData name="Tallulah Chapman" userId="94d14c34-8a19-42a9-9180-30bd5ee53dd8" providerId="ADAL" clId="{B90975E5-E0C5-46B7-85B1-84F00AF0673F}" dt="2024-07-31T14:54:51.384" v="1570" actId="732"/>
          <ac:picMkLst>
            <pc:docMk/>
            <pc:sldMk cId="1570280579" sldId="12030"/>
            <ac:picMk id="6" creationId="{FA180234-3D64-4212-B291-2A1F25DA26D6}"/>
          </ac:picMkLst>
        </pc:picChg>
      </pc:sldChg>
      <pc:sldChg chg="delSp mod modNotesTx">
        <pc:chgData name="Tallulah Chapman" userId="94d14c34-8a19-42a9-9180-30bd5ee53dd8" providerId="ADAL" clId="{B90975E5-E0C5-46B7-85B1-84F00AF0673F}" dt="2024-08-01T10:33:44.533" v="3277"/>
        <pc:sldMkLst>
          <pc:docMk/>
          <pc:sldMk cId="18503724" sldId="12033"/>
        </pc:sldMkLst>
        <pc:spChg chg="del">
          <ac:chgData name="Tallulah Chapman" userId="94d14c34-8a19-42a9-9180-30bd5ee53dd8" providerId="ADAL" clId="{B90975E5-E0C5-46B7-85B1-84F00AF0673F}" dt="2024-08-01T10:33:25.283" v="3253" actId="478"/>
          <ac:spMkLst>
            <pc:docMk/>
            <pc:sldMk cId="18503724" sldId="12033"/>
            <ac:spMk id="2" creationId="{7A59ECC7-D237-C806-141B-615E038C61F2}"/>
          </ac:spMkLst>
        </pc:spChg>
        <pc:spChg chg="del">
          <ac:chgData name="Tallulah Chapman" userId="94d14c34-8a19-42a9-9180-30bd5ee53dd8" providerId="ADAL" clId="{B90975E5-E0C5-46B7-85B1-84F00AF0673F}" dt="2024-08-01T10:33:29.369" v="3254" actId="478"/>
          <ac:spMkLst>
            <pc:docMk/>
            <pc:sldMk cId="18503724" sldId="12033"/>
            <ac:spMk id="3" creationId="{EE43662E-C207-DA0B-0E2D-92DC64AC8C62}"/>
          </ac:spMkLst>
        </pc:spChg>
      </pc:sldChg>
      <pc:sldChg chg="modSp mod modCm">
        <pc:chgData name="Tallulah Chapman" userId="94d14c34-8a19-42a9-9180-30bd5ee53dd8" providerId="ADAL" clId="{B90975E5-E0C5-46B7-85B1-84F00AF0673F}" dt="2024-08-06T13:59:27.698" v="4277" actId="20577"/>
        <pc:sldMkLst>
          <pc:docMk/>
          <pc:sldMk cId="3665369308" sldId="12167"/>
        </pc:sldMkLst>
        <pc:spChg chg="mod">
          <ac:chgData name="Tallulah Chapman" userId="94d14c34-8a19-42a9-9180-30bd5ee53dd8" providerId="ADAL" clId="{B90975E5-E0C5-46B7-85B1-84F00AF0673F}" dt="2024-08-06T13:59:27.698" v="4277" actId="20577"/>
          <ac:spMkLst>
            <pc:docMk/>
            <pc:sldMk cId="3665369308" sldId="12167"/>
            <ac:spMk id="12" creationId="{402FD12A-80DC-8F5F-1DDC-62106DD96FE7}"/>
          </ac:spMkLst>
        </pc:spChg>
        <pc:picChg chg="mod">
          <ac:chgData name="Tallulah Chapman" userId="94d14c34-8a19-42a9-9180-30bd5ee53dd8" providerId="ADAL" clId="{B90975E5-E0C5-46B7-85B1-84F00AF0673F}" dt="2024-08-06T13:57:09.882" v="4241" actId="14826"/>
          <ac:picMkLst>
            <pc:docMk/>
            <pc:sldMk cId="3665369308" sldId="12167"/>
            <ac:picMk id="25" creationId="{743C9BCB-5104-4EC7-A8C0-13A818BC8A7E}"/>
          </ac:picMkLst>
        </pc:picChg>
        <pc:picChg chg="mod">
          <ac:chgData name="Tallulah Chapman" userId="94d14c34-8a19-42a9-9180-30bd5ee53dd8" providerId="ADAL" clId="{B90975E5-E0C5-46B7-85B1-84F00AF0673F}" dt="2024-08-06T13:57:47.441" v="4242" actId="14826"/>
          <ac:picMkLst>
            <pc:docMk/>
            <pc:sldMk cId="3665369308" sldId="12167"/>
            <ac:picMk id="43" creationId="{5D6CFEED-4F96-4AEC-9903-FC7CCDE188ED}"/>
          </ac:picMkLst>
        </pc:picChg>
        <pc:extLst>
          <p:ext xmlns:p="http://schemas.openxmlformats.org/presentationml/2006/main" uri="{D6D511B9-2390-475A-947B-AFAB55BFBCF1}">
            <pc226:cmChg xmlns:pc226="http://schemas.microsoft.com/office/powerpoint/2022/06/main/command" chg="mod">
              <pc226:chgData name="Tallulah Chapman" userId="94d14c34-8a19-42a9-9180-30bd5ee53dd8" providerId="ADAL" clId="{B90975E5-E0C5-46B7-85B1-84F00AF0673F}" dt="2024-08-06T13:59:27.698" v="4277" actId="20577"/>
              <pc2:cmMkLst xmlns:pc2="http://schemas.microsoft.com/office/powerpoint/2019/9/main/command">
                <pc:docMk/>
                <pc:sldMk cId="3665369308" sldId="12167"/>
                <pc2:cmMk id="{DB12B963-2EFA-4DB8-8128-D2AA773C2508}"/>
              </pc2:cmMkLst>
              <pc226:cmRplyChg chg="add">
                <pc226:chgData name="Tallulah Chapman" userId="94d14c34-8a19-42a9-9180-30bd5ee53dd8" providerId="ADAL" clId="{B90975E5-E0C5-46B7-85B1-84F00AF0673F}" dt="2024-08-01T10:49:01.454" v="3362"/>
                <pc2:cmRplyMkLst xmlns:pc2="http://schemas.microsoft.com/office/powerpoint/2019/9/main/command">
                  <pc:docMk/>
                  <pc:sldMk cId="3665369308" sldId="12167"/>
                  <pc2:cmMk id="{DB12B963-2EFA-4DB8-8128-D2AA773C2508}"/>
                  <pc2:cmRplyMk id="{34D2660D-F908-4BF0-86E5-CF82A018EBB1}"/>
                </pc2:cmRplyMkLst>
              </pc226:cmRplyChg>
            </pc226:cmChg>
          </p:ext>
        </pc:extLst>
      </pc:sldChg>
      <pc:sldChg chg="modSp mod modNotesTx">
        <pc:chgData name="Tallulah Chapman" userId="94d14c34-8a19-42a9-9180-30bd5ee53dd8" providerId="ADAL" clId="{B90975E5-E0C5-46B7-85B1-84F00AF0673F}" dt="2024-08-06T14:07:37.082" v="4279" actId="2711"/>
        <pc:sldMkLst>
          <pc:docMk/>
          <pc:sldMk cId="3814645771" sldId="12168"/>
        </pc:sldMkLst>
        <pc:spChg chg="mod">
          <ac:chgData name="Tallulah Chapman" userId="94d14c34-8a19-42a9-9180-30bd5ee53dd8" providerId="ADAL" clId="{B90975E5-E0C5-46B7-85B1-84F00AF0673F}" dt="2024-07-31T14:26:37.032" v="1410" actId="20577"/>
          <ac:spMkLst>
            <pc:docMk/>
            <pc:sldMk cId="3814645771" sldId="12168"/>
            <ac:spMk id="4" creationId="{00000000-0000-0000-0000-000000000000}"/>
          </ac:spMkLst>
        </pc:spChg>
        <pc:spChg chg="mod">
          <ac:chgData name="Tallulah Chapman" userId="94d14c34-8a19-42a9-9180-30bd5ee53dd8" providerId="ADAL" clId="{B90975E5-E0C5-46B7-85B1-84F00AF0673F}" dt="2024-08-06T14:07:37.082" v="4279" actId="2711"/>
          <ac:spMkLst>
            <pc:docMk/>
            <pc:sldMk cId="3814645771" sldId="12168"/>
            <ac:spMk id="7" creationId="{00000000-0000-0000-0000-000000000000}"/>
          </ac:spMkLst>
        </pc:spChg>
        <pc:picChg chg="mod">
          <ac:chgData name="Tallulah Chapman" userId="94d14c34-8a19-42a9-9180-30bd5ee53dd8" providerId="ADAL" clId="{B90975E5-E0C5-46B7-85B1-84F00AF0673F}" dt="2024-07-31T13:34:06.850" v="61" actId="14826"/>
          <ac:picMkLst>
            <pc:docMk/>
            <pc:sldMk cId="3814645771" sldId="12168"/>
            <ac:picMk id="6" creationId="{D0F2DB4B-BD85-C4D7-9B57-5CBDBE1E52B3}"/>
          </ac:picMkLst>
        </pc:picChg>
      </pc:sldChg>
      <pc:sldChg chg="delSp modSp add mod ord modNotesTx">
        <pc:chgData name="Tallulah Chapman" userId="94d14c34-8a19-42a9-9180-30bd5ee53dd8" providerId="ADAL" clId="{B90975E5-E0C5-46B7-85B1-84F00AF0673F}" dt="2024-08-06T13:43:57.591" v="3718" actId="20577"/>
        <pc:sldMkLst>
          <pc:docMk/>
          <pc:sldMk cId="138974408" sldId="12169"/>
        </pc:sldMkLst>
        <pc:spChg chg="mod">
          <ac:chgData name="Tallulah Chapman" userId="94d14c34-8a19-42a9-9180-30bd5ee53dd8" providerId="ADAL" clId="{B90975E5-E0C5-46B7-85B1-84F00AF0673F}" dt="2024-08-06T13:43:57.591" v="3718" actId="20577"/>
          <ac:spMkLst>
            <pc:docMk/>
            <pc:sldMk cId="138974408" sldId="12169"/>
            <ac:spMk id="10" creationId="{A7B18345-F333-4725-8783-7681759F7F41}"/>
          </ac:spMkLst>
        </pc:spChg>
        <pc:spChg chg="del">
          <ac:chgData name="Tallulah Chapman" userId="94d14c34-8a19-42a9-9180-30bd5ee53dd8" providerId="ADAL" clId="{B90975E5-E0C5-46B7-85B1-84F00AF0673F}" dt="2024-07-31T15:01:37.324" v="1588" actId="478"/>
          <ac:spMkLst>
            <pc:docMk/>
            <pc:sldMk cId="138974408" sldId="12169"/>
            <ac:spMk id="12" creationId="{908F1645-0403-4602-9117-9A6184E327AE}"/>
          </ac:spMkLst>
        </pc:spChg>
      </pc:sldChg>
      <pc:sldChg chg="del">
        <pc:chgData name="Tallulah Chapman" userId="94d14c34-8a19-42a9-9180-30bd5ee53dd8" providerId="ADAL" clId="{B90975E5-E0C5-46B7-85B1-84F00AF0673F}" dt="2024-07-31T13:39:22.906" v="306"/>
        <pc:sldMkLst>
          <pc:docMk/>
          <pc:sldMk cId="917008763" sldId="12169"/>
        </pc:sldMkLst>
      </pc:sldChg>
      <pc:sldChg chg="add del">
        <pc:chgData name="Tallulah Chapman" userId="94d14c34-8a19-42a9-9180-30bd5ee53dd8" providerId="ADAL" clId="{B90975E5-E0C5-46B7-85B1-84F00AF0673F}" dt="2024-07-31T13:38:59.172" v="305" actId="2890"/>
        <pc:sldMkLst>
          <pc:docMk/>
          <pc:sldMk cId="1971832535" sldId="12169"/>
        </pc:sldMkLst>
      </pc:sldChg>
      <pc:sldChg chg="modSp mod modNotesTx">
        <pc:chgData name="Tallulah Chapman" userId="94d14c34-8a19-42a9-9180-30bd5ee53dd8" providerId="ADAL" clId="{B90975E5-E0C5-46B7-85B1-84F00AF0673F}" dt="2024-08-01T10:08:14.940" v="2552" actId="20577"/>
        <pc:sldMkLst>
          <pc:docMk/>
          <pc:sldMk cId="2095196342" sldId="12294"/>
        </pc:sldMkLst>
        <pc:spChg chg="mod">
          <ac:chgData name="Tallulah Chapman" userId="94d14c34-8a19-42a9-9180-30bd5ee53dd8" providerId="ADAL" clId="{B90975E5-E0C5-46B7-85B1-84F00AF0673F}" dt="2024-07-31T14:07:48.328" v="713" actId="1076"/>
          <ac:spMkLst>
            <pc:docMk/>
            <pc:sldMk cId="2095196342" sldId="12294"/>
            <ac:spMk id="41" creationId="{A5092C0B-42E1-8798-DC75-C3A71D353393}"/>
          </ac:spMkLst>
        </pc:spChg>
      </pc:sldChg>
      <pc:sldChg chg="modSp add mod modCm modNotesTx">
        <pc:chgData name="Tallulah Chapman" userId="94d14c34-8a19-42a9-9180-30bd5ee53dd8" providerId="ADAL" clId="{B90975E5-E0C5-46B7-85B1-84F00AF0673F}" dt="2024-08-01T10:49:32.865" v="3363"/>
        <pc:sldMkLst>
          <pc:docMk/>
          <pc:sldMk cId="1990883896" sldId="12295"/>
        </pc:sldMkLst>
        <pc:spChg chg="mod">
          <ac:chgData name="Tallulah Chapman" userId="94d14c34-8a19-42a9-9180-30bd5ee53dd8" providerId="ADAL" clId="{B90975E5-E0C5-46B7-85B1-84F00AF0673F}" dt="2024-07-31T15:22:14.028" v="1871" actId="20577"/>
          <ac:spMkLst>
            <pc:docMk/>
            <pc:sldMk cId="1990883896" sldId="12295"/>
            <ac:spMk id="4" creationId="{00000000-0000-0000-0000-000000000000}"/>
          </ac:spMkLst>
        </pc:spChg>
        <pc:extLst>
          <p:ext xmlns:p="http://schemas.openxmlformats.org/presentationml/2006/main" uri="{D6D511B9-2390-475A-947B-AFAB55BFBCF1}">
            <pc226:cmChg xmlns:pc226="http://schemas.microsoft.com/office/powerpoint/2022/06/main/command" chg="">
              <pc226:chgData name="Tallulah Chapman" userId="94d14c34-8a19-42a9-9180-30bd5ee53dd8" providerId="ADAL" clId="{B90975E5-E0C5-46B7-85B1-84F00AF0673F}" dt="2024-08-01T10:49:32.865" v="3363"/>
              <pc2:cmMkLst xmlns:pc2="http://schemas.microsoft.com/office/powerpoint/2019/9/main/command">
                <pc:docMk/>
                <pc:sldMk cId="1990883896" sldId="12295"/>
                <pc2:cmMk id="{E79AD191-2C62-4A80-917D-FE7F4434F159}"/>
              </pc2:cmMkLst>
              <pc226:cmRplyChg chg="add">
                <pc226:chgData name="Tallulah Chapman" userId="94d14c34-8a19-42a9-9180-30bd5ee53dd8" providerId="ADAL" clId="{B90975E5-E0C5-46B7-85B1-84F00AF0673F}" dt="2024-08-01T10:49:32.865" v="3363"/>
                <pc2:cmRplyMkLst xmlns:pc2="http://schemas.microsoft.com/office/powerpoint/2019/9/main/command">
                  <pc:docMk/>
                  <pc:sldMk cId="1990883896" sldId="12295"/>
                  <pc2:cmMk id="{E79AD191-2C62-4A80-917D-FE7F4434F159}"/>
                  <pc2:cmRplyMk id="{38B66024-1887-4871-B13A-FCEF55F017AF}"/>
                </pc2:cmRplyMkLst>
              </pc226:cmRplyChg>
            </pc226:cmChg>
          </p:ext>
        </pc:extLst>
      </pc:sldChg>
      <pc:sldChg chg="addSp modSp mod modNotesTx">
        <pc:chgData name="Tallulah Chapman" userId="94d14c34-8a19-42a9-9180-30bd5ee53dd8" providerId="ADAL" clId="{B90975E5-E0C5-46B7-85B1-84F00AF0673F}" dt="2024-08-01T10:34:24.623" v="3308" actId="20577"/>
        <pc:sldMkLst>
          <pc:docMk/>
          <pc:sldMk cId="3694306727" sldId="12296"/>
        </pc:sldMkLst>
        <pc:spChg chg="mod">
          <ac:chgData name="Tallulah Chapman" userId="94d14c34-8a19-42a9-9180-30bd5ee53dd8" providerId="ADAL" clId="{B90975E5-E0C5-46B7-85B1-84F00AF0673F}" dt="2024-07-31T15:50:07.409" v="2287" actId="20577"/>
          <ac:spMkLst>
            <pc:docMk/>
            <pc:sldMk cId="3694306727" sldId="12296"/>
            <ac:spMk id="4" creationId="{00000000-0000-0000-0000-000000000000}"/>
          </ac:spMkLst>
        </pc:spChg>
        <pc:spChg chg="mod">
          <ac:chgData name="Tallulah Chapman" userId="94d14c34-8a19-42a9-9180-30bd5ee53dd8" providerId="ADAL" clId="{B90975E5-E0C5-46B7-85B1-84F00AF0673F}" dt="2024-07-31T15:45:25.017" v="2271" actId="20577"/>
          <ac:spMkLst>
            <pc:docMk/>
            <pc:sldMk cId="3694306727" sldId="12296"/>
            <ac:spMk id="7" creationId="{00000000-0000-0000-0000-000000000000}"/>
          </ac:spMkLst>
        </pc:spChg>
        <pc:picChg chg="mod modCrop">
          <ac:chgData name="Tallulah Chapman" userId="94d14c34-8a19-42a9-9180-30bd5ee53dd8" providerId="ADAL" clId="{B90975E5-E0C5-46B7-85B1-84F00AF0673F}" dt="2024-07-31T15:49:45.858" v="2280" actId="18131"/>
          <ac:picMkLst>
            <pc:docMk/>
            <pc:sldMk cId="3694306727" sldId="12296"/>
            <ac:picMk id="6" creationId="{D0F2DB4B-BD85-C4D7-9B57-5CBDBE1E52B3}"/>
          </ac:picMkLst>
        </pc:picChg>
        <pc:picChg chg="add mod">
          <ac:chgData name="Tallulah Chapman" userId="94d14c34-8a19-42a9-9180-30bd5ee53dd8" providerId="ADAL" clId="{B90975E5-E0C5-46B7-85B1-84F00AF0673F}" dt="2024-07-31T15:49:07.571" v="2278" actId="931"/>
          <ac:picMkLst>
            <pc:docMk/>
            <pc:sldMk cId="3694306727" sldId="12296"/>
            <ac:picMk id="8" creationId="{91F0057F-CC9F-7741-35D2-8B1DF99FE023}"/>
          </ac:picMkLst>
        </pc:picChg>
      </pc:sldChg>
      <pc:sldChg chg="delSp modSp mod modNotesTx">
        <pc:chgData name="Tallulah Chapman" userId="94d14c34-8a19-42a9-9180-30bd5ee53dd8" providerId="ADAL" clId="{B90975E5-E0C5-46B7-85B1-84F00AF0673F}" dt="2024-08-06T13:54:16.739" v="4240" actId="14100"/>
        <pc:sldMkLst>
          <pc:docMk/>
          <pc:sldMk cId="688209246" sldId="12297"/>
        </pc:sldMkLst>
        <pc:spChg chg="mod">
          <ac:chgData name="Tallulah Chapman" userId="94d14c34-8a19-42a9-9180-30bd5ee53dd8" providerId="ADAL" clId="{B90975E5-E0C5-46B7-85B1-84F00AF0673F}" dt="2024-08-06T13:47:55.017" v="3859" actId="20577"/>
          <ac:spMkLst>
            <pc:docMk/>
            <pc:sldMk cId="688209246" sldId="12297"/>
            <ac:spMk id="4" creationId="{9D862330-8160-4070-986C-AD9E3116E718}"/>
          </ac:spMkLst>
        </pc:spChg>
        <pc:spChg chg="mod">
          <ac:chgData name="Tallulah Chapman" userId="94d14c34-8a19-42a9-9180-30bd5ee53dd8" providerId="ADAL" clId="{B90975E5-E0C5-46B7-85B1-84F00AF0673F}" dt="2024-08-06T13:54:16.739" v="4240" actId="14100"/>
          <ac:spMkLst>
            <pc:docMk/>
            <pc:sldMk cId="688209246" sldId="12297"/>
            <ac:spMk id="17" creationId="{A49F5253-B525-DD7D-BA9B-69F159D08D02}"/>
          </ac:spMkLst>
        </pc:spChg>
        <pc:spChg chg="del">
          <ac:chgData name="Tallulah Chapman" userId="94d14c34-8a19-42a9-9180-30bd5ee53dd8" providerId="ADAL" clId="{B90975E5-E0C5-46B7-85B1-84F00AF0673F}" dt="2024-08-06T13:48:25.862" v="3866" actId="478"/>
          <ac:spMkLst>
            <pc:docMk/>
            <pc:sldMk cId="688209246" sldId="12297"/>
            <ac:spMk id="41" creationId="{A5092C0B-42E1-8798-DC75-C3A71D353393}"/>
          </ac:spMkLst>
        </pc:spChg>
        <pc:spChg chg="del">
          <ac:chgData name="Tallulah Chapman" userId="94d14c34-8a19-42a9-9180-30bd5ee53dd8" providerId="ADAL" clId="{B90975E5-E0C5-46B7-85B1-84F00AF0673F}" dt="2024-08-06T13:48:04.480" v="3861" actId="478"/>
          <ac:spMkLst>
            <pc:docMk/>
            <pc:sldMk cId="688209246" sldId="12297"/>
            <ac:spMk id="89" creationId="{C0F0CE0C-CEDE-5D11-D417-5DE342C85564}"/>
          </ac:spMkLst>
        </pc:spChg>
        <pc:spChg chg="del">
          <ac:chgData name="Tallulah Chapman" userId="94d14c34-8a19-42a9-9180-30bd5ee53dd8" providerId="ADAL" clId="{B90975E5-E0C5-46B7-85B1-84F00AF0673F}" dt="2024-08-06T13:48:13.815" v="3864" actId="478"/>
          <ac:spMkLst>
            <pc:docMk/>
            <pc:sldMk cId="688209246" sldId="12297"/>
            <ac:spMk id="95" creationId="{86015269-0D5F-7805-3C51-FBF5D442E0EE}"/>
          </ac:spMkLst>
        </pc:spChg>
        <pc:grpChg chg="del">
          <ac:chgData name="Tallulah Chapman" userId="94d14c34-8a19-42a9-9180-30bd5ee53dd8" providerId="ADAL" clId="{B90975E5-E0C5-46B7-85B1-84F00AF0673F}" dt="2024-08-06T13:48:00.840" v="3860" actId="478"/>
          <ac:grpSpMkLst>
            <pc:docMk/>
            <pc:sldMk cId="688209246" sldId="12297"/>
            <ac:grpSpMk id="42" creationId="{ECA5D735-946D-2A86-496D-951B8A3ACD60}"/>
          </ac:grpSpMkLst>
        </pc:grpChg>
        <pc:grpChg chg="del">
          <ac:chgData name="Tallulah Chapman" userId="94d14c34-8a19-42a9-9180-30bd5ee53dd8" providerId="ADAL" clId="{B90975E5-E0C5-46B7-85B1-84F00AF0673F}" dt="2024-08-06T13:48:20.889" v="3865" actId="478"/>
          <ac:grpSpMkLst>
            <pc:docMk/>
            <pc:sldMk cId="688209246" sldId="12297"/>
            <ac:grpSpMk id="64" creationId="{81821B78-870E-2B99-DFA7-59D516744138}"/>
          </ac:grpSpMkLst>
        </pc:grpChg>
        <pc:picChg chg="mod">
          <ac:chgData name="Tallulah Chapman" userId="94d14c34-8a19-42a9-9180-30bd5ee53dd8" providerId="ADAL" clId="{B90975E5-E0C5-46B7-85B1-84F00AF0673F}" dt="2024-08-06T13:50:58.085" v="3869" actId="14826"/>
          <ac:picMkLst>
            <pc:docMk/>
            <pc:sldMk cId="688209246" sldId="12297"/>
            <ac:picMk id="5" creationId="{6FA11027-B692-22DA-0BDF-A10753080234}"/>
          </ac:picMkLst>
        </pc:picChg>
        <pc:picChg chg="mod">
          <ac:chgData name="Tallulah Chapman" userId="94d14c34-8a19-42a9-9180-30bd5ee53dd8" providerId="ADAL" clId="{B90975E5-E0C5-46B7-85B1-84F00AF0673F}" dt="2024-08-06T13:50:03.923" v="3868" actId="14826"/>
          <ac:picMkLst>
            <pc:docMk/>
            <pc:sldMk cId="688209246" sldId="12297"/>
            <ac:picMk id="16" creationId="{4DB7CF25-8029-90DE-D79A-7782E5A6867B}"/>
          </ac:picMkLst>
        </pc:picChg>
        <pc:cxnChg chg="del">
          <ac:chgData name="Tallulah Chapman" userId="94d14c34-8a19-42a9-9180-30bd5ee53dd8" providerId="ADAL" clId="{B90975E5-E0C5-46B7-85B1-84F00AF0673F}" dt="2024-08-06T13:48:07.726" v="3862" actId="478"/>
          <ac:cxnSpMkLst>
            <pc:docMk/>
            <pc:sldMk cId="688209246" sldId="12297"/>
            <ac:cxnSpMk id="90" creationId="{19F98D68-771B-95FB-B824-B9997CE5D067}"/>
          </ac:cxnSpMkLst>
        </pc:cxnChg>
        <pc:cxnChg chg="del">
          <ac:chgData name="Tallulah Chapman" userId="94d14c34-8a19-42a9-9180-30bd5ee53dd8" providerId="ADAL" clId="{B90975E5-E0C5-46B7-85B1-84F00AF0673F}" dt="2024-08-06T13:48:11.001" v="3863" actId="478"/>
          <ac:cxnSpMkLst>
            <pc:docMk/>
            <pc:sldMk cId="688209246" sldId="12297"/>
            <ac:cxnSpMk id="93" creationId="{4AEB2F27-2998-2F62-1584-0FF39F2EF519}"/>
          </ac:cxnSpMkLst>
        </pc:cxnChg>
      </pc:sldChg>
      <pc:sldMasterChg chg="modSldLayout">
        <pc:chgData name="Tallulah Chapman" userId="94d14c34-8a19-42a9-9180-30bd5ee53dd8" providerId="ADAL" clId="{B90975E5-E0C5-46B7-85B1-84F00AF0673F}" dt="2024-08-06T14:05:35.656" v="4278" actId="16037"/>
        <pc:sldMasterMkLst>
          <pc:docMk/>
          <pc:sldMasterMk cId="4179660513" sldId="2147483727"/>
        </pc:sldMasterMkLst>
        <pc:sldLayoutChg chg="modSp">
          <pc:chgData name="Tallulah Chapman" userId="94d14c34-8a19-42a9-9180-30bd5ee53dd8" providerId="ADAL" clId="{B90975E5-E0C5-46B7-85B1-84F00AF0673F}" dt="2024-08-06T14:05:35.656" v="4278" actId="16037"/>
          <pc:sldLayoutMkLst>
            <pc:docMk/>
            <pc:sldMasterMk cId="4179660513" sldId="2147483727"/>
            <pc:sldLayoutMk cId="552430729" sldId="2147483754"/>
          </pc:sldLayoutMkLst>
          <pc:spChg chg="mod">
            <ac:chgData name="Tallulah Chapman" userId="94d14c34-8a19-42a9-9180-30bd5ee53dd8" providerId="ADAL" clId="{B90975E5-E0C5-46B7-85B1-84F00AF0673F}" dt="2024-08-06T14:05:35.656" v="4278" actId="16037"/>
            <ac:spMkLst>
              <pc:docMk/>
              <pc:sldMasterMk cId="4179660513" sldId="2147483727"/>
              <pc:sldLayoutMk cId="552430729" sldId="2147483754"/>
              <ac:spMk id="6" creationId="{30C04917-818A-4A3D-87A1-5D1A3CEF6EED}"/>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bg2"/>
              </a:solidFill>
              <a:ln w="19050">
                <a:noFill/>
              </a:ln>
              <a:effectLst/>
            </c:spPr>
            <c:extLst>
              <c:ext xmlns:c16="http://schemas.microsoft.com/office/drawing/2014/chart" uri="{C3380CC4-5D6E-409C-BE32-E72D297353CC}">
                <c16:uniqueId val="{00000001-8201-479E-8C2B-DB10D0163961}"/>
              </c:ext>
            </c:extLst>
          </c:dPt>
          <c:dPt>
            <c:idx val="1"/>
            <c:bubble3D val="0"/>
            <c:spPr>
              <a:solidFill>
                <a:schemeClr val="accent1">
                  <a:alpha val="49870"/>
                </a:schemeClr>
              </a:solidFill>
              <a:ln w="19050">
                <a:noFill/>
              </a:ln>
              <a:effectLst/>
            </c:spPr>
            <c:extLst>
              <c:ext xmlns:c16="http://schemas.microsoft.com/office/drawing/2014/chart" uri="{C3380CC4-5D6E-409C-BE32-E72D297353CC}">
                <c16:uniqueId val="{00000003-8201-479E-8C2B-DB10D016396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201-479E-8C2B-DB10D016396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201-479E-8C2B-DB10D0163961}"/>
              </c:ext>
            </c:extLst>
          </c:dPt>
          <c:cat>
            <c:numRef>
              <c:f>Sheet1!$A$2:$A$5</c:f>
              <c:numCache>
                <c:formatCode>General</c:formatCode>
                <c:ptCount val="4"/>
              </c:numCache>
            </c:numRef>
          </c:cat>
          <c:val>
            <c:numRef>
              <c:f>Sheet1!$B$2:$B$5</c:f>
              <c:numCache>
                <c:formatCode>General</c:formatCode>
                <c:ptCount val="4"/>
                <c:pt idx="0">
                  <c:v>52</c:v>
                </c:pt>
                <c:pt idx="1">
                  <c:v>48</c:v>
                </c:pt>
              </c:numCache>
            </c:numRef>
          </c:val>
          <c:extLst>
            <c:ext xmlns:c16="http://schemas.microsoft.com/office/drawing/2014/chart" uri="{C3380CC4-5D6E-409C-BE32-E72D297353CC}">
              <c16:uniqueId val="{00000008-8201-479E-8C2B-DB10D0163961}"/>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bg2"/>
              </a:solidFill>
              <a:ln w="19050">
                <a:noFill/>
              </a:ln>
              <a:effectLst/>
            </c:spPr>
            <c:extLst>
              <c:ext xmlns:c16="http://schemas.microsoft.com/office/drawing/2014/chart" uri="{C3380CC4-5D6E-409C-BE32-E72D297353CC}">
                <c16:uniqueId val="{00000001-D1C0-4497-88EC-E182DE4204F8}"/>
              </c:ext>
            </c:extLst>
          </c:dPt>
          <c:dPt>
            <c:idx val="1"/>
            <c:bubble3D val="0"/>
            <c:spPr>
              <a:solidFill>
                <a:schemeClr val="accent1">
                  <a:alpha val="49870"/>
                </a:schemeClr>
              </a:solidFill>
              <a:ln w="19050">
                <a:noFill/>
              </a:ln>
              <a:effectLst/>
            </c:spPr>
            <c:extLst>
              <c:ext xmlns:c16="http://schemas.microsoft.com/office/drawing/2014/chart" uri="{C3380CC4-5D6E-409C-BE32-E72D297353CC}">
                <c16:uniqueId val="{00000003-D1C0-4497-88EC-E182DE4204F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1C0-4497-88EC-E182DE4204F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1C0-4497-88EC-E182DE4204F8}"/>
              </c:ext>
            </c:extLst>
          </c:dPt>
          <c:cat>
            <c:numRef>
              <c:f>Sheet1!$A$2:$A$5</c:f>
              <c:numCache>
                <c:formatCode>General</c:formatCode>
                <c:ptCount val="4"/>
              </c:numCache>
            </c:numRef>
          </c:cat>
          <c:val>
            <c:numRef>
              <c:f>Sheet1!$B$2:$B$5</c:f>
              <c:numCache>
                <c:formatCode>General</c:formatCode>
                <c:ptCount val="4"/>
                <c:pt idx="0">
                  <c:v>81</c:v>
                </c:pt>
                <c:pt idx="1">
                  <c:v>19</c:v>
                </c:pt>
              </c:numCache>
            </c:numRef>
          </c:val>
          <c:extLst>
            <c:ext xmlns:c16="http://schemas.microsoft.com/office/drawing/2014/chart" uri="{C3380CC4-5D6E-409C-BE32-E72D297353CC}">
              <c16:uniqueId val="{00000008-D1C0-4497-88EC-E182DE4204F8}"/>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bg2"/>
              </a:solidFill>
              <a:ln w="19050">
                <a:noFill/>
              </a:ln>
              <a:effectLst/>
            </c:spPr>
            <c:extLst>
              <c:ext xmlns:c16="http://schemas.microsoft.com/office/drawing/2014/chart" uri="{C3380CC4-5D6E-409C-BE32-E72D297353CC}">
                <c16:uniqueId val="{00000001-CFEE-4353-AB49-C51116A53A3F}"/>
              </c:ext>
            </c:extLst>
          </c:dPt>
          <c:dPt>
            <c:idx val="1"/>
            <c:bubble3D val="0"/>
            <c:spPr>
              <a:solidFill>
                <a:schemeClr val="accent1">
                  <a:alpha val="49870"/>
                </a:schemeClr>
              </a:solidFill>
              <a:ln w="19050">
                <a:noFill/>
              </a:ln>
              <a:effectLst/>
            </c:spPr>
            <c:extLst>
              <c:ext xmlns:c16="http://schemas.microsoft.com/office/drawing/2014/chart" uri="{C3380CC4-5D6E-409C-BE32-E72D297353CC}">
                <c16:uniqueId val="{00000003-CFEE-4353-AB49-C51116A53A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FEE-4353-AB49-C51116A53A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FEE-4353-AB49-C51116A53A3F}"/>
              </c:ext>
            </c:extLst>
          </c:dPt>
          <c:cat>
            <c:numRef>
              <c:f>Sheet1!$A$2:$A$5</c:f>
              <c:numCache>
                <c:formatCode>General</c:formatCode>
                <c:ptCount val="4"/>
              </c:numCache>
            </c:numRef>
          </c:cat>
          <c:val>
            <c:numRef>
              <c:f>Sheet1!$B$2:$B$5</c:f>
              <c:numCache>
                <c:formatCode>General</c:formatCode>
                <c:ptCount val="4"/>
                <c:pt idx="0">
                  <c:v>34</c:v>
                </c:pt>
                <c:pt idx="1">
                  <c:v>66</c:v>
                </c:pt>
              </c:numCache>
            </c:numRef>
          </c:val>
          <c:extLst>
            <c:ext xmlns:c16="http://schemas.microsoft.com/office/drawing/2014/chart" uri="{C3380CC4-5D6E-409C-BE32-E72D297353CC}">
              <c16:uniqueId val="{00000008-CFEE-4353-AB49-C51116A53A3F}"/>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bg2"/>
              </a:solidFill>
              <a:ln w="19050">
                <a:noFill/>
              </a:ln>
              <a:effectLst/>
            </c:spPr>
            <c:extLst>
              <c:ext xmlns:c16="http://schemas.microsoft.com/office/drawing/2014/chart" uri="{C3380CC4-5D6E-409C-BE32-E72D297353CC}">
                <c16:uniqueId val="{00000001-63DF-478D-99C5-23EB1FB96AEF}"/>
              </c:ext>
            </c:extLst>
          </c:dPt>
          <c:dPt>
            <c:idx val="1"/>
            <c:bubble3D val="0"/>
            <c:spPr>
              <a:solidFill>
                <a:schemeClr val="accent1">
                  <a:alpha val="49870"/>
                </a:schemeClr>
              </a:solidFill>
              <a:ln w="19050">
                <a:noFill/>
              </a:ln>
              <a:effectLst/>
            </c:spPr>
            <c:extLst>
              <c:ext xmlns:c16="http://schemas.microsoft.com/office/drawing/2014/chart" uri="{C3380CC4-5D6E-409C-BE32-E72D297353CC}">
                <c16:uniqueId val="{00000003-63DF-478D-99C5-23EB1FB96AE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3DF-478D-99C5-23EB1FB96AE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3DF-478D-99C5-23EB1FB96AEF}"/>
              </c:ext>
            </c:extLst>
          </c:dPt>
          <c:cat>
            <c:numRef>
              <c:f>Sheet1!$A$2:$A$5</c:f>
              <c:numCache>
                <c:formatCode>General</c:formatCode>
                <c:ptCount val="4"/>
              </c:numCache>
            </c:numRef>
          </c:cat>
          <c:val>
            <c:numRef>
              <c:f>Sheet1!$B$2:$B$5</c:f>
              <c:numCache>
                <c:formatCode>General</c:formatCode>
                <c:ptCount val="4"/>
                <c:pt idx="0">
                  <c:v>25</c:v>
                </c:pt>
                <c:pt idx="1">
                  <c:v>75</c:v>
                </c:pt>
              </c:numCache>
            </c:numRef>
          </c:val>
          <c:extLst>
            <c:ext xmlns:c16="http://schemas.microsoft.com/office/drawing/2014/chart" uri="{C3380CC4-5D6E-409C-BE32-E72D297353CC}">
              <c16:uniqueId val="{00000008-63DF-478D-99C5-23EB1FB96AEF}"/>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bg2"/>
              </a:solidFill>
              <a:ln w="19050">
                <a:noFill/>
              </a:ln>
              <a:effectLst/>
            </c:spPr>
            <c:extLst>
              <c:ext xmlns:c16="http://schemas.microsoft.com/office/drawing/2014/chart" uri="{C3380CC4-5D6E-409C-BE32-E72D297353CC}">
                <c16:uniqueId val="{00000001-248D-46F3-96D8-AC92B9C285BB}"/>
              </c:ext>
            </c:extLst>
          </c:dPt>
          <c:dPt>
            <c:idx val="1"/>
            <c:bubble3D val="0"/>
            <c:spPr>
              <a:solidFill>
                <a:schemeClr val="accent1">
                  <a:alpha val="49870"/>
                </a:schemeClr>
              </a:solidFill>
              <a:ln w="19050">
                <a:noFill/>
              </a:ln>
              <a:effectLst/>
            </c:spPr>
            <c:extLst>
              <c:ext xmlns:c16="http://schemas.microsoft.com/office/drawing/2014/chart" uri="{C3380CC4-5D6E-409C-BE32-E72D297353CC}">
                <c16:uniqueId val="{00000003-248D-46F3-96D8-AC92B9C285B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48D-46F3-96D8-AC92B9C285B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48D-46F3-96D8-AC92B9C285BB}"/>
              </c:ext>
            </c:extLst>
          </c:dPt>
          <c:cat>
            <c:numRef>
              <c:f>Sheet1!$A$2:$A$5</c:f>
              <c:numCache>
                <c:formatCode>General</c:formatCode>
                <c:ptCount val="4"/>
              </c:numCache>
            </c:numRef>
          </c:cat>
          <c:val>
            <c:numRef>
              <c:f>Sheet1!$B$2:$B$5</c:f>
              <c:numCache>
                <c:formatCode>General</c:formatCode>
                <c:ptCount val="4"/>
                <c:pt idx="0">
                  <c:v>64</c:v>
                </c:pt>
                <c:pt idx="1">
                  <c:v>36</c:v>
                </c:pt>
              </c:numCache>
            </c:numRef>
          </c:val>
          <c:extLst>
            <c:ext xmlns:c16="http://schemas.microsoft.com/office/drawing/2014/chart" uri="{C3380CC4-5D6E-409C-BE32-E72D297353CC}">
              <c16:uniqueId val="{00000008-248D-46F3-96D8-AC92B9C285BB}"/>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bg2"/>
              </a:solidFill>
              <a:ln w="19050">
                <a:noFill/>
              </a:ln>
              <a:effectLst/>
            </c:spPr>
            <c:extLst>
              <c:ext xmlns:c16="http://schemas.microsoft.com/office/drawing/2014/chart" uri="{C3380CC4-5D6E-409C-BE32-E72D297353CC}">
                <c16:uniqueId val="{00000001-F7B1-4CC4-9991-E44572E28E4E}"/>
              </c:ext>
            </c:extLst>
          </c:dPt>
          <c:dPt>
            <c:idx val="1"/>
            <c:bubble3D val="0"/>
            <c:spPr>
              <a:solidFill>
                <a:schemeClr val="accent1">
                  <a:alpha val="49870"/>
                </a:schemeClr>
              </a:solidFill>
              <a:ln w="19050">
                <a:noFill/>
              </a:ln>
              <a:effectLst/>
            </c:spPr>
            <c:extLst>
              <c:ext xmlns:c16="http://schemas.microsoft.com/office/drawing/2014/chart" uri="{C3380CC4-5D6E-409C-BE32-E72D297353CC}">
                <c16:uniqueId val="{00000003-F7B1-4CC4-9991-E44572E28E4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7B1-4CC4-9991-E44572E28E4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7B1-4CC4-9991-E44572E28E4E}"/>
              </c:ext>
            </c:extLst>
          </c:dPt>
          <c:cat>
            <c:numRef>
              <c:f>Sheet1!$A$2:$A$5</c:f>
              <c:numCache>
                <c:formatCode>General</c:formatCode>
                <c:ptCount val="4"/>
              </c:numCache>
            </c:numRef>
          </c:cat>
          <c:val>
            <c:numRef>
              <c:f>Sheet1!$B$2:$B$5</c:f>
              <c:numCache>
                <c:formatCode>General</c:formatCode>
                <c:ptCount val="4"/>
                <c:pt idx="0">
                  <c:v>78</c:v>
                </c:pt>
                <c:pt idx="1">
                  <c:v>22</c:v>
                </c:pt>
              </c:numCache>
            </c:numRef>
          </c:val>
          <c:extLst>
            <c:ext xmlns:c16="http://schemas.microsoft.com/office/drawing/2014/chart" uri="{C3380CC4-5D6E-409C-BE32-E72D297353CC}">
              <c16:uniqueId val="{00000008-F7B1-4CC4-9991-E44572E28E4E}"/>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bg2"/>
              </a:solidFill>
              <a:ln w="19050">
                <a:noFill/>
              </a:ln>
              <a:effectLst/>
            </c:spPr>
            <c:extLst>
              <c:ext xmlns:c16="http://schemas.microsoft.com/office/drawing/2014/chart" uri="{C3380CC4-5D6E-409C-BE32-E72D297353CC}">
                <c16:uniqueId val="{00000001-114C-4BD7-91CD-DBCD90D1AFF4}"/>
              </c:ext>
            </c:extLst>
          </c:dPt>
          <c:dPt>
            <c:idx val="1"/>
            <c:bubble3D val="0"/>
            <c:spPr>
              <a:solidFill>
                <a:schemeClr val="accent1">
                  <a:alpha val="49870"/>
                </a:schemeClr>
              </a:solidFill>
              <a:ln w="19050">
                <a:noFill/>
              </a:ln>
              <a:effectLst/>
            </c:spPr>
            <c:extLst>
              <c:ext xmlns:c16="http://schemas.microsoft.com/office/drawing/2014/chart" uri="{C3380CC4-5D6E-409C-BE32-E72D297353CC}">
                <c16:uniqueId val="{00000003-114C-4BD7-91CD-DBCD90D1AFF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14C-4BD7-91CD-DBCD90D1AFF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14C-4BD7-91CD-DBCD90D1AFF4}"/>
              </c:ext>
            </c:extLst>
          </c:dPt>
          <c:cat>
            <c:numRef>
              <c:f>Sheet1!$A$2:$A$5</c:f>
              <c:numCache>
                <c:formatCode>General</c:formatCode>
                <c:ptCount val="4"/>
              </c:numCache>
            </c:num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114C-4BD7-91CD-DBCD90D1AFF4}"/>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chemeClr val="bg2"/>
              </a:solidFill>
              <a:ln w="19050">
                <a:noFill/>
              </a:ln>
              <a:effectLst/>
            </c:spPr>
            <c:extLst>
              <c:ext xmlns:c16="http://schemas.microsoft.com/office/drawing/2014/chart" uri="{C3380CC4-5D6E-409C-BE32-E72D297353CC}">
                <c16:uniqueId val="{00000001-DBA4-4BC0-9FAE-5E2A08E41740}"/>
              </c:ext>
            </c:extLst>
          </c:dPt>
          <c:dPt>
            <c:idx val="1"/>
            <c:bubble3D val="0"/>
            <c:spPr>
              <a:solidFill>
                <a:schemeClr val="accent1">
                  <a:alpha val="49870"/>
                </a:schemeClr>
              </a:solidFill>
              <a:ln w="19050">
                <a:noFill/>
              </a:ln>
              <a:effectLst/>
            </c:spPr>
            <c:extLst>
              <c:ext xmlns:c16="http://schemas.microsoft.com/office/drawing/2014/chart" uri="{C3380CC4-5D6E-409C-BE32-E72D297353CC}">
                <c16:uniqueId val="{00000003-DBA4-4BC0-9FAE-5E2A08E4174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BA4-4BC0-9FAE-5E2A08E4174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BA4-4BC0-9FAE-5E2A08E41740}"/>
              </c:ext>
            </c:extLst>
          </c:dPt>
          <c:cat>
            <c:numRef>
              <c:f>Sheet1!$A$2:$A$5</c:f>
              <c:numCache>
                <c:formatCode>General</c:formatCode>
                <c:ptCount val="4"/>
              </c:numCache>
            </c:numRef>
          </c:cat>
          <c:val>
            <c:numRef>
              <c:f>Sheet1!$B$2:$B$5</c:f>
              <c:numCache>
                <c:formatCode>General</c:formatCode>
                <c:ptCount val="4"/>
                <c:pt idx="0">
                  <c:v>31</c:v>
                </c:pt>
                <c:pt idx="1">
                  <c:v>42</c:v>
                </c:pt>
              </c:numCache>
            </c:numRef>
          </c:val>
          <c:extLst>
            <c:ext xmlns:c16="http://schemas.microsoft.com/office/drawing/2014/chart" uri="{C3380CC4-5D6E-409C-BE32-E72D297353CC}">
              <c16:uniqueId val="{00000008-DBA4-4BC0-9FAE-5E2A08E41740}"/>
            </c:ext>
          </c:extLst>
        </c:ser>
        <c:dLbls>
          <c:showLegendKey val="0"/>
          <c:showVal val="0"/>
          <c:showCatName val="0"/>
          <c:showSerName val="0"/>
          <c:showPercent val="0"/>
          <c:showBubbleSize val="0"/>
          <c:showLeaderLines val="1"/>
        </c:dLbls>
        <c:firstSliceAng val="0"/>
        <c:holeSize val="67"/>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Sheet1!$A$2:$A$5</cx:f>
        <cx:lvl ptCount="4">
          <cx:pt idx="0">68%</cx:pt>
        </cx:lvl>
      </cx:strDim>
      <cx:numDim type="size">
        <cx:f>Sheet1!$B$2:$B$5</cx:f>
        <cx:lvl ptCount="4" formatCode="0%">
          <cx:pt idx="0">0.68000000000000005</cx:pt>
          <cx:pt idx="1">0.32000000000000001</cx:pt>
        </cx:lvl>
      </cx:numDim>
    </cx:data>
    <cx:data id="1">
      <cx:strDim type="cat">
        <cx:f>Sheet1!$A$2:$A$5</cx:f>
        <cx:lvl ptCount="4">
          <cx:pt idx="0">68%</cx:pt>
        </cx:lvl>
      </cx:strDim>
      <cx:numDim type="size">
        <cx:f>Sheet1!$C$2:$C$5</cx:f>
        <cx:lvl ptCount="4" formatCode="General"/>
      </cx:numDim>
    </cx:data>
    <cx:data id="2">
      <cx:strDim type="cat">
        <cx:f>Sheet1!$A$2:$A$5</cx:f>
        <cx:lvl ptCount="4">
          <cx:pt idx="0">68%</cx:pt>
        </cx:lvl>
      </cx:strDim>
      <cx:numDim type="size">
        <cx:f>Sheet1!$D$2:$D$5</cx:f>
        <cx:lvl ptCount="4" formatCode="General"/>
      </cx:numDim>
    </cx:data>
  </cx:chartData>
  <cx:chart>
    <cx:title pos="t" align="ctr" overlay="0">
      <cx:tx>
        <cx:txData>
          <cx:v>Chart Title</cx:v>
        </cx:txData>
      </cx:tx>
      <cx:txPr>
        <a:bodyPr rot="0" spcFirstLastPara="1" vertOverflow="ellipsis" vert="horz" wrap="square" lIns="38100" tIns="19050" rIns="38100" bIns="19050" anchor="ctr" anchorCtr="1" compatLnSpc="0"/>
        <a:lstStyle/>
        <a:p>
          <a:pPr algn="ctr" rtl="0">
            <a:defRPr sz="1862" b="0" i="0" u="none" strike="noStrike" kern="1200" spc="0" baseline="0">
              <a:solidFill>
                <a:prstClr val="black">
                  <a:lumMod val="65000"/>
                  <a:lumOff val="35000"/>
                </a:prstClr>
              </a:solidFill>
              <a:latin typeface="+mn-lt"/>
              <a:ea typeface="+mn-ea"/>
              <a:cs typeface="+mn-cs"/>
            </a:defRPr>
          </a:pPr>
          <a:r>
            <a:rPr kumimoji="0" lang="en-GB" sz="1862" b="0" i="0" u="none" strike="noStrike" kern="1200" cap="none" spc="0" normalizeH="0" baseline="0" noProof="0">
              <a:ln>
                <a:noFill/>
              </a:ln>
              <a:solidFill>
                <a:prstClr val="black">
                  <a:lumMod val="65000"/>
                  <a:lumOff val="35000"/>
                </a:prstClr>
              </a:solidFill>
              <a:effectLst/>
              <a:uLnTx/>
              <a:uFillTx/>
              <a:latin typeface="Greycliff CF"/>
            </a:rPr>
            <a:t>Chart Title</a:t>
          </a:r>
        </a:p>
      </cx:txPr>
    </cx:title>
    <cx:plotArea>
      <cx:plotAreaRegion>
        <cx:series layoutId="treemap" uniqueId="{4427DD1E-C1E5-4C7B-8174-A375764EFACD}" formatIdx="0">
          <cx:tx>
            <cx:txData>
              <cx:f>Sheet1!$B$1</cx:f>
              <cx:v>Series 1</cx:v>
            </cx:txData>
          </cx:tx>
          <cx:dataPt idx="0">
            <cx:spPr>
              <a:solidFill>
                <a:srgbClr val="285C4D"/>
              </a:solidFill>
              <a:ln w="76200"/>
            </cx:spPr>
          </cx:dataPt>
          <cx:dataPt idx="1">
            <cx:spPr>
              <a:solidFill>
                <a:srgbClr val="F1F8E8"/>
              </a:solidFill>
            </cx:spPr>
          </cx:dataPt>
          <cx:dataId val="0"/>
          <cx:layoutPr>
            <cx:parentLabelLayout val="none"/>
          </cx:layoutPr>
        </cx:series>
        <cx:series layoutId="treemap" hidden="1" uniqueId="{6EBAC447-4503-4CDC-A2BE-49F9C384FDFC}" formatIdx="1">
          <cx:tx>
            <cx:txData>
              <cx:f>Sheet1!$C$1</cx:f>
              <cx:v>Column2</cx:v>
            </cx:txData>
          </cx:tx>
          <cx:dataLabels>
            <cx:visibility seriesName="0" categoryName="1" value="0"/>
          </cx:dataLabels>
          <cx:dataId val="1"/>
          <cx:layoutPr>
            <cx:parentLabelLayout val="none"/>
          </cx:layoutPr>
        </cx:series>
        <cx:series layoutId="treemap" hidden="1" uniqueId="{D470DA23-95C8-4645-9D25-E3A84D5BDED9}" formatIdx="2">
          <cx:tx>
            <cx:txData>
              <cx:f>Sheet1!$D$1</cx:f>
              <cx:v>Column1</cx:v>
            </cx:txData>
          </cx:tx>
          <cx:dataLabels>
            <cx:visibility seriesName="0" categoryName="1" value="0"/>
          </cx:dataLabels>
          <cx:dataId val="2"/>
          <cx:layoutPr>
            <cx:parentLabelLayout val="none"/>
          </cx:layoutPr>
        </cx:series>
      </cx:plotAreaRegion>
    </cx:plotArea>
    <cx:legend pos="t" align="ctr"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8_8A7E0985.xml><?xml version="1.0" encoding="utf-8"?>
<p188:cmLst xmlns:a="http://schemas.openxmlformats.org/drawingml/2006/main" xmlns:r="http://schemas.openxmlformats.org/officeDocument/2006/relationships" xmlns:p188="http://schemas.microsoft.com/office/powerpoint/2018/8/main">
  <p188:cm id="{A233DF7D-B36B-4B42-AD05-EDA2824CA7F5}" authorId="{8789AB7F-EBF9-076A-55B6-2F6361FEE3D0}" status="resolved" created="2024-08-01T10:38:16.483" complete="100000">
    <pc:sldMkLst xmlns:pc="http://schemas.microsoft.com/office/powerpoint/2013/main/command">
      <pc:docMk/>
      <pc:sldMk cId="2323515781" sldId="280"/>
    </pc:sldMkLst>
    <p188:txBody>
      <a:bodyPr/>
      <a:lstStyle/>
      <a:p>
        <a:r>
          <a:rPr lang="en-GB"/>
          <a:t>We only explain corrugation in the next slide?</a:t>
        </a:r>
      </a:p>
    </p188:txBody>
  </p188:cm>
</p188:cmLst>
</file>

<file path=ppt/comments/modernComment_2E92_17ED033D.xml><?xml version="1.0" encoding="utf-8"?>
<p188:cmLst xmlns:a="http://schemas.openxmlformats.org/drawingml/2006/main" xmlns:r="http://schemas.openxmlformats.org/officeDocument/2006/relationships" xmlns:p188="http://schemas.microsoft.com/office/powerpoint/2018/8/main">
  <p188:cm id="{7712D752-0575-4507-A1AF-D9364AF40591}" authorId="{8789AB7F-EBF9-076A-55B6-2F6361FEE3D0}" status="resolved" created="2024-08-01T10:35:53.977" complete="100000">
    <pc:sldMkLst xmlns:pc="http://schemas.microsoft.com/office/powerpoint/2013/main/command">
      <pc:docMk/>
      <pc:sldMk cId="401408829" sldId="11922"/>
    </pc:sldMkLst>
    <p188:txBody>
      <a:bodyPr/>
      <a:lstStyle/>
      <a:p>
        <a:r>
          <a:rPr lang="en-GB"/>
          <a:t>Not sure this helped me visualise the amount</a:t>
        </a:r>
      </a:p>
    </p188:txBody>
  </p188:cm>
</p188:cmLst>
</file>

<file path=ppt/comments/modernComment_2F87_DA7918DC.xml><?xml version="1.0" encoding="utf-8"?>
<p188:cmLst xmlns:a="http://schemas.openxmlformats.org/drawingml/2006/main" xmlns:r="http://schemas.openxmlformats.org/officeDocument/2006/relationships" xmlns:p188="http://schemas.microsoft.com/office/powerpoint/2018/8/main">
  <p188:cm id="{AF09BA4A-10A7-4AA2-90E4-FFDCF0BBB891}" authorId="{8789AB7F-EBF9-076A-55B6-2F6361FEE3D0}" status="resolved" created="2024-08-01T10:43:32.120" complete="100000">
    <ac:deMkLst xmlns:ac="http://schemas.microsoft.com/office/drawing/2013/main/command">
      <pc:docMk xmlns:pc="http://schemas.microsoft.com/office/powerpoint/2013/main/command"/>
      <pc:sldMk xmlns:pc="http://schemas.microsoft.com/office/powerpoint/2013/main/command" cId="3665369308" sldId="12167"/>
      <ac:picMk id="25" creationId="{743C9BCB-5104-4EC7-A8C0-13A818BC8A7E}"/>
    </ac:deMkLst>
    <p188:txBody>
      <a:bodyPr/>
      <a:lstStyle/>
      <a:p>
        <a:r>
          <a:rPr lang="en-GB"/>
          <a:t>Could we use another image?</a:t>
        </a:r>
      </a:p>
    </p188:txBody>
    <p188:extLst>
      <p:ext xmlns:p="http://schemas.openxmlformats.org/presentationml/2006/main" uri="{57CB4572-C831-44C2-8A1C-0ADB6CCDFE69}">
        <p223:reactions xmlns:p223="http://schemas.microsoft.com/office/powerpoint/2022/03/main">
          <p223:rxn type="👍">
            <p223:instance time="2024-08-06T13:58:06.794" authorId="{E2346ABF-5EA6-8156-891A-F256131D5CA2}"/>
          </p223:rxn>
        </p223:reactions>
      </p:ext>
    </p188:extLst>
  </p188:cm>
  <p188:cm id="{DB12B963-2EFA-4DB8-8128-D2AA773C2508}" authorId="{8789AB7F-EBF9-076A-55B6-2F6361FEE3D0}" status="resolved" created="2024-08-01T10:45:02.281" complete="100000">
    <ac:txMkLst xmlns:ac="http://schemas.microsoft.com/office/drawing/2013/main/command">
      <pc:docMk xmlns:pc="http://schemas.microsoft.com/office/powerpoint/2013/main/command"/>
      <pc:sldMk xmlns:pc="http://schemas.microsoft.com/office/powerpoint/2013/main/command" cId="3665369308" sldId="12167"/>
      <ac:spMk id="12" creationId="{402FD12A-80DC-8F5F-1DDC-62106DD96FE7}"/>
      <ac:txMk cp="59" len="26">
        <ac:context len="86" hash="880693045"/>
      </ac:txMk>
    </ac:txMkLst>
    <p188:pos x="4323201" y="678780"/>
    <p188:replyLst>
      <p188:reply id="{34D2660D-F908-4BF0-86E5-CF82A018EBB1}" authorId="{E2346ABF-5EA6-8156-891A-F256131D5CA2}" created="2024-08-01T10:49:00.871">
        <p188:txBody>
          <a:bodyPr/>
          <a:lstStyle/>
          <a:p>
            <a:r>
              <a:rPr lang="en-GB"/>
              <a:t>Slide taken from FSC IC slide deck</a:t>
            </a:r>
          </a:p>
        </p188:txBody>
      </p188:reply>
      <p188:reply id="{2FF6F287-5B53-491A-B2CC-2BAAF65979BE}" authorId="{8789AB7F-EBF9-076A-55B6-2F6361FEE3D0}" created="2024-08-01T11:16:53.002">
        <p188:txBody>
          <a:bodyPr/>
          <a:lstStyle/>
          <a:p>
            <a:r>
              <a:rPr lang="en-US"/>
              <a:t>Perhaps we should query it with them too?</a:t>
            </a:r>
          </a:p>
        </p188:txBody>
      </p188:reply>
    </p188:replyLst>
    <p188:txBody>
      <a:bodyPr/>
      <a:lstStyle/>
      <a:p>
        <a:r>
          <a:rPr lang="en-GB"/>
          <a:t>Continue to?  They might keep the carbon locked in but I don't think we can claim they continue to capture carbon</a:t>
        </a:r>
      </a:p>
    </p188:txBody>
    <p188:extLst>
      <p:ext xmlns:p="http://schemas.openxmlformats.org/presentationml/2006/main" uri="{57CB4572-C831-44C2-8A1C-0ADB6CCDFE69}">
        <p223:reactions xmlns:p223="http://schemas.microsoft.com/office/powerpoint/2022/03/main">
          <p223:rxn type="👍">
            <p223:instance time="2024-08-06T13:59:37.544" authorId="{E2346ABF-5EA6-8156-891A-F256131D5CA2}"/>
          </p223:rxn>
        </p223:reactions>
      </p:ext>
    </p188:extLst>
  </p188:cm>
</p188:cmLst>
</file>

<file path=ppt/comments/modernComment_2F89_84894C8.xml><?xml version="1.0" encoding="utf-8"?>
<p188:cmLst xmlns:a="http://schemas.openxmlformats.org/drawingml/2006/main" xmlns:r="http://schemas.openxmlformats.org/officeDocument/2006/relationships" xmlns:p188="http://schemas.microsoft.com/office/powerpoint/2018/8/main">
  <p188:cm id="{7521D685-91A9-42F1-AADC-5E1EA4AAD301}" authorId="{8789AB7F-EBF9-076A-55B6-2F6361FEE3D0}" status="resolved" created="2024-08-01T10:36:21.420" complete="100000">
    <pc:sldMkLst xmlns:pc="http://schemas.microsoft.com/office/powerpoint/2013/main/command">
      <pc:docMk/>
      <pc:sldMk cId="138974408" sldId="12169"/>
    </pc:sldMkLst>
    <p188:txBody>
      <a:bodyPr/>
      <a:lstStyle/>
      <a:p>
        <a:r>
          <a:rPr lang="en-GB"/>
          <a:t>Perhaps give a couple of species examples?</a:t>
        </a:r>
      </a:p>
    </p188:txBody>
  </p188:cm>
</p188:cmLst>
</file>

<file path=ppt/comments/modernComment_3007_76AA7A38.xml><?xml version="1.0" encoding="utf-8"?>
<p188:cmLst xmlns:a="http://schemas.openxmlformats.org/drawingml/2006/main" xmlns:r="http://schemas.openxmlformats.org/officeDocument/2006/relationships" xmlns:p188="http://schemas.microsoft.com/office/powerpoint/2018/8/main">
  <p188:cm id="{E79AD191-2C62-4A80-917D-FE7F4434F159}" authorId="{8789AB7F-EBF9-076A-55B6-2F6361FEE3D0}" status="resolved" created="2024-08-01T10:46:20.078" complete="100000">
    <pc:sldMkLst xmlns:pc="http://schemas.microsoft.com/office/powerpoint/2013/main/command">
      <pc:docMk/>
      <pc:sldMk cId="1990883896" sldId="12295"/>
    </pc:sldMkLst>
    <p188:replyLst>
      <p188:reply id="{F825ECFA-89AE-4CD0-B361-067AE54FAF8D}" authorId="{8789AB7F-EBF9-076A-55B6-2F6361FEE3D0}" created="2024-08-01T10:47:19.521">
        <p188:txBody>
          <a:bodyPr/>
          <a:lstStyle/>
          <a:p>
            <a:r>
              <a:rPr lang="en-GB"/>
              <a:t>Perhaps enough to mention lesser-known species in Slide 8?</a:t>
            </a:r>
          </a:p>
        </p188:txBody>
      </p188:reply>
      <p188:reply id="{38B66024-1887-4871-B13A-FCEF55F017AF}" authorId="{E2346ABF-5EA6-8156-891A-F256131D5CA2}" created="2024-08-01T10:49:32.562">
        <p188:txBody>
          <a:bodyPr/>
          <a:lstStyle/>
          <a:p>
            <a:r>
              <a:rPr lang="en-GB"/>
              <a:t>Please compare to the old version of the lesson plan</a:t>
            </a:r>
          </a:p>
        </p188:txBody>
      </p188:reply>
    </p188:replyLst>
    <p188:txBody>
      <a:bodyPr/>
      <a:lstStyle/>
      <a:p>
        <a:r>
          <a:rPr lang="en-GB"/>
          <a:t>I am undecided about this slide.  It just seems to be a bit "alone" but I can see it might be useful leading into the task.</a:t>
        </a:r>
      </a:p>
    </p188:txBody>
  </p188:cm>
</p188:cmLst>
</file>

<file path=ppt/comments/modernComment_3008_DC32A5A7.xml><?xml version="1.0" encoding="utf-8"?>
<p188:cmLst xmlns:a="http://schemas.openxmlformats.org/drawingml/2006/main" xmlns:r="http://schemas.openxmlformats.org/officeDocument/2006/relationships" xmlns:p188="http://schemas.microsoft.com/office/powerpoint/2018/8/main">
  <p188:cm id="{5C9CFA07-5FD3-4F8E-A2EC-CC1D943E9F6C}" authorId="{8789AB7F-EBF9-076A-55B6-2F6361FEE3D0}" status="resolved" created="2024-08-01T10:41:38.504" complete="100000">
    <pc:sldMkLst xmlns:pc="http://schemas.microsoft.com/office/powerpoint/2013/main/command">
      <pc:docMk/>
      <pc:sldMk cId="3694306727" sldId="12296"/>
    </pc:sldMkLst>
    <p188:replyLst>
      <p188:reply id="{31A1FD7A-3ADE-4C91-A327-1003691A6290}" authorId="{E2346ABF-5EA6-8156-891A-F256131D5CA2}" created="2024-08-06T13:54:34.175">
        <p188:txBody>
          <a:bodyPr/>
          <a:lstStyle/>
          <a:p>
            <a:r>
              <a:rPr lang="en-GB"/>
              <a:t>Slide added</a:t>
            </a:r>
          </a:p>
        </p188:txBody>
      </p188:reply>
    </p188:replyLst>
    <p188:txBody>
      <a:bodyPr/>
      <a:lstStyle/>
      <a:p>
        <a:r>
          <a:rPr lang="en-GB"/>
          <a:t>I feel we need something between this and the next slide - something about forest-based products being sustainable depending on the source, but how do you know.</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AEF21A-41B7-8F04-5F93-385AFE7436C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8004C24-7B15-52E0-94F6-C81148E3E7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1F859D-345B-4B79-9A1D-74C72BA84C29}" type="datetimeFigureOut">
              <a:rPr lang="en-GB" smtClean="0"/>
              <a:t>09/08/2024</a:t>
            </a:fld>
            <a:endParaRPr lang="en-GB"/>
          </a:p>
        </p:txBody>
      </p:sp>
      <p:sp>
        <p:nvSpPr>
          <p:cNvPr id="4" name="Footer Placeholder 3">
            <a:extLst>
              <a:ext uri="{FF2B5EF4-FFF2-40B4-BE49-F238E27FC236}">
                <a16:creationId xmlns:a16="http://schemas.microsoft.com/office/drawing/2014/main" id="{86E42E32-BEC0-0490-71AF-A5A80E69C5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4A3724A-7650-F596-3140-5793E868CCC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23A5A6-3635-4987-90D7-44CEB4166041}" type="slidenum">
              <a:rPr lang="en-GB" smtClean="0"/>
              <a:t>‹#›</a:t>
            </a:fld>
            <a:endParaRPr lang="en-GB"/>
          </a:p>
        </p:txBody>
      </p:sp>
    </p:spTree>
    <p:extLst>
      <p:ext uri="{BB962C8B-B14F-4D97-AF65-F5344CB8AC3E}">
        <p14:creationId xmlns:p14="http://schemas.microsoft.com/office/powerpoint/2010/main" val="191263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96732-E511-4E1A-AFB6-0A4DE0CAD57A}" type="datetimeFigureOut">
              <a:rPr lang="en-GB" smtClean="0"/>
              <a:t>09/08/2024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BB773-BC88-45E4-878E-B7103CAD0C1A}" type="slidenum">
              <a:rPr lang="en-GB" smtClean="0"/>
              <a:t>‹#›</a:t>
            </a:fld>
            <a:endParaRPr lang="en-GB"/>
          </a:p>
        </p:txBody>
      </p:sp>
    </p:spTree>
    <p:extLst>
      <p:ext uri="{BB962C8B-B14F-4D97-AF65-F5344CB8AC3E}">
        <p14:creationId xmlns:p14="http://schemas.microsoft.com/office/powerpoint/2010/main" val="1009649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much do you know about the materials or products we use in our lives that come from forests? Can you name any?</a:t>
            </a:r>
          </a:p>
          <a:p>
            <a:endParaRPr lang="en-GB"/>
          </a:p>
          <a:p>
            <a:r>
              <a:rPr lang="en-GB"/>
              <a:t>Image credit: © </a:t>
            </a:r>
            <a:r>
              <a:rPr lang="es-ES"/>
              <a:t>FSC </a:t>
            </a:r>
            <a:r>
              <a:rPr lang="es-ES" err="1"/>
              <a:t>Latin</a:t>
            </a:r>
            <a:r>
              <a:rPr lang="es-ES"/>
              <a:t> </a:t>
            </a:r>
            <a:r>
              <a:rPr lang="es-ES" err="1"/>
              <a:t>America</a:t>
            </a:r>
            <a:r>
              <a:rPr lang="es-ES"/>
              <a:t>/ María Pía Rázuri</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36D21-E8BD-47D3-BB0F-3139468E7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9563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We’re going to talk about carboard next – an important term, which describes a type of carboard, is corrugated. Corrugated cardboard is made using paper that is folded into ridges.</a:t>
            </a:r>
          </a:p>
          <a:p>
            <a:endParaRPr lang="en-GB" dirty="0"/>
          </a:p>
          <a:p>
            <a:r>
              <a:rPr lang="en-GB" dirty="0"/>
              <a:t>Image credit: © </a:t>
            </a:r>
            <a:r>
              <a:rPr lang="en-GB" dirty="0" err="1"/>
              <a:t>Unplash</a:t>
            </a:r>
            <a:r>
              <a:rPr lang="en-GB" dirty="0"/>
              <a:t> / Beth Macdonald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36D21-E8BD-47D3-BB0F-3139468E7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754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Cardboard in a general term used to describe both paper over a certain thickness or weight, which is more properly called paperboard, and corrugated fibreboard, such as has been used to make this box. Using corrugated sheet cardboard provides added rigidity and cushioning and is therefore a popular choice for delivery packaging.</a:t>
            </a:r>
          </a:p>
          <a:p>
            <a:endParaRPr lang="en-GB" dirty="0"/>
          </a:p>
          <a:p>
            <a:r>
              <a:rPr lang="en-GB" dirty="0"/>
              <a:t>Can you think of any other examples of cardboard packaging? Do they use corrugation? </a:t>
            </a:r>
          </a:p>
          <a:p>
            <a:endParaRPr lang="en-GB" dirty="0"/>
          </a:p>
          <a:p>
            <a:r>
              <a:rPr lang="en-GB" dirty="0"/>
              <a:t>Is this box made from recycled paper? How can you tell? (just because it is brown, doesn’t mean it’s recycled  it just means it isn’t bleached)</a:t>
            </a:r>
          </a:p>
          <a:p>
            <a:endParaRPr lang="en-GB" dirty="0"/>
          </a:p>
          <a:p>
            <a:r>
              <a:rPr lang="en-GB" dirty="0"/>
              <a:t>Image credit: © </a:t>
            </a:r>
            <a:r>
              <a:rPr lang="en-GB" dirty="0" err="1"/>
              <a:t>Unsplash</a:t>
            </a:r>
            <a:r>
              <a:rPr lang="en-GB" dirty="0"/>
              <a:t> / Kelli </a:t>
            </a:r>
            <a:r>
              <a:rPr lang="en-GB" dirty="0" err="1"/>
              <a:t>Mcclintock</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2B1BB773-BC88-45E4-878E-B7103CAD0C1A}" type="slidenum">
              <a:rPr lang="en-GB" smtClean="0"/>
              <a:t>11</a:t>
            </a:fld>
            <a:endParaRPr lang="en-GB"/>
          </a:p>
        </p:txBody>
      </p:sp>
    </p:spTree>
    <p:extLst>
      <p:ext uri="{BB962C8B-B14F-4D97-AF65-F5344CB8AC3E}">
        <p14:creationId xmlns:p14="http://schemas.microsoft.com/office/powerpoint/2010/main" val="4123229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How many different materials if this carton made from? Which material has been used for 70% of this carton?</a:t>
            </a:r>
          </a:p>
          <a:p>
            <a:endParaRPr lang="en-GB"/>
          </a:p>
          <a:p>
            <a:r>
              <a:rPr lang="en-GB" b="0" i="0">
                <a:solidFill>
                  <a:srgbClr val="202124"/>
                </a:solidFill>
                <a:effectLst/>
                <a:highlight>
                  <a:srgbClr val="FFFFFF"/>
                </a:highlight>
                <a:latin typeface="Google Sans"/>
              </a:rPr>
              <a:t>An average Tetra Pak® carton is made of about </a:t>
            </a:r>
            <a:r>
              <a:rPr lang="en-GB" b="0" i="0">
                <a:solidFill>
                  <a:srgbClr val="040C28"/>
                </a:solidFill>
                <a:effectLst/>
                <a:latin typeface="Google Sans"/>
              </a:rPr>
              <a:t>70% paperboard, 25% plastic and 5% aluminium</a:t>
            </a:r>
            <a:r>
              <a:rPr lang="en-GB" b="0" i="0">
                <a:solidFill>
                  <a:srgbClr val="202124"/>
                </a:solidFill>
                <a:effectLst/>
                <a:highlight>
                  <a:srgbClr val="FFFFFF"/>
                </a:highlight>
                <a:latin typeface="Google Sans"/>
              </a:rPr>
              <a:t> to protect its contents – cartons like these are recyclable where adequate collection, sorting and recycling systems are in place.</a:t>
            </a:r>
          </a:p>
          <a:p>
            <a:endParaRPr lang="en-GB" b="0" i="0">
              <a:solidFill>
                <a:srgbClr val="202124"/>
              </a:solidFill>
              <a:effectLst/>
              <a:highlight>
                <a:srgbClr val="FFFFFF"/>
              </a:highlight>
              <a:latin typeface="Google Sans"/>
            </a:endParaRPr>
          </a:p>
          <a:p>
            <a:r>
              <a:rPr lang="en-GB" b="0" i="0">
                <a:solidFill>
                  <a:srgbClr val="202124"/>
                </a:solidFill>
                <a:effectLst/>
                <a:highlight>
                  <a:srgbClr val="FFFFFF"/>
                </a:highlight>
                <a:latin typeface="Google Sans"/>
              </a:rPr>
              <a:t>Image credit: © Tetra Pak</a:t>
            </a:r>
            <a:endParaRPr lang="en-GB"/>
          </a:p>
        </p:txBody>
      </p:sp>
      <p:sp>
        <p:nvSpPr>
          <p:cNvPr id="4" name="Slide Number Placeholder 3"/>
          <p:cNvSpPr>
            <a:spLocks noGrp="1"/>
          </p:cNvSpPr>
          <p:nvPr>
            <p:ph type="sldNum" sz="quarter" idx="5"/>
          </p:nvPr>
        </p:nvSpPr>
        <p:spPr/>
        <p:txBody>
          <a:bodyPr/>
          <a:lstStyle/>
          <a:p>
            <a:fld id="{2B1BB773-BC88-45E4-878E-B7103CAD0C1A}" type="slidenum">
              <a:rPr lang="en-GB" smtClean="0"/>
              <a:t>12</a:t>
            </a:fld>
            <a:endParaRPr lang="en-GB"/>
          </a:p>
        </p:txBody>
      </p:sp>
    </p:spTree>
    <p:extLst>
      <p:ext uri="{BB962C8B-B14F-4D97-AF65-F5344CB8AC3E}">
        <p14:creationId xmlns:p14="http://schemas.microsoft.com/office/powerpoint/2010/main" val="2655625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is this new clothing made from? How could you find out?</a:t>
            </a:r>
          </a:p>
          <a:p>
            <a:endParaRPr lang="en-GB"/>
          </a:p>
          <a:p>
            <a:r>
              <a:rPr lang="en-GB"/>
              <a:t>What are you wearing? Can you or a friend read the care label on one or more of the items of clothing you’re wearing? Does it tell you what material it is made from? Is it made from more than one material? Does the label contain any other information in relation to the materials from which it is made? Is the clothing made from a natural material? Can you think of any other examples of natural materials used to make clothes?</a:t>
            </a:r>
          </a:p>
          <a:p>
            <a:endParaRPr lang="en-GB"/>
          </a:p>
          <a:p>
            <a:r>
              <a:rPr lang="en-GB"/>
              <a:t>This clothing is made from viscose, which is a man-made cellulosic fibre. Like paper, it can be made with wood pulp from trees.</a:t>
            </a:r>
          </a:p>
          <a:p>
            <a:endParaRPr lang="en-GB"/>
          </a:p>
          <a:p>
            <a:r>
              <a:rPr lang="en-GB"/>
              <a:t>Image credit: © FSC</a:t>
            </a:r>
          </a:p>
        </p:txBody>
      </p:sp>
      <p:sp>
        <p:nvSpPr>
          <p:cNvPr id="4" name="Slide Number Placeholder 3"/>
          <p:cNvSpPr>
            <a:spLocks noGrp="1"/>
          </p:cNvSpPr>
          <p:nvPr>
            <p:ph type="sldNum" sz="quarter" idx="5"/>
          </p:nvPr>
        </p:nvSpPr>
        <p:spPr/>
        <p:txBody>
          <a:bodyPr/>
          <a:lstStyle/>
          <a:p>
            <a:fld id="{2B1BB773-BC88-45E4-878E-B7103CAD0C1A}" type="slidenum">
              <a:rPr lang="en-GB" smtClean="0"/>
              <a:t>13</a:t>
            </a:fld>
            <a:endParaRPr lang="en-GB"/>
          </a:p>
        </p:txBody>
      </p:sp>
    </p:spTree>
    <p:extLst>
      <p:ext uri="{BB962C8B-B14F-4D97-AF65-F5344CB8AC3E}">
        <p14:creationId xmlns:p14="http://schemas.microsoft.com/office/powerpoint/2010/main" val="3787502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Are these wellington boots made from plastic?</a:t>
            </a:r>
          </a:p>
          <a:p>
            <a:endParaRPr lang="en-GB"/>
          </a:p>
          <a:p>
            <a:r>
              <a:rPr lang="en-GB"/>
              <a:t>These boots are made mainly from natural rubber. Natural rubber is made from the liquid latex that is harvested from rubber trees. </a:t>
            </a:r>
            <a:r>
              <a:rPr lang="en-GB" b="0" i="0">
                <a:solidFill>
                  <a:srgbClr val="202122"/>
                </a:solidFill>
                <a:effectLst/>
                <a:highlight>
                  <a:srgbClr val="FFFFFF"/>
                </a:highlight>
                <a:latin typeface="Arial" panose="020B0604020202020204" pitchFamily="34" charset="0"/>
              </a:rPr>
              <a:t>The latex is harvested by slicing a groove into the bark of the tree and peeling back the bark. This process does not kill the tree, which can go on to producing latex for many years. Most rubber is taken from trees grown in Asia.</a:t>
            </a:r>
          </a:p>
          <a:p>
            <a:endParaRPr lang="en-GB" b="0" i="0">
              <a:solidFill>
                <a:srgbClr val="202122"/>
              </a:solidFill>
              <a:effectLst/>
              <a:highlight>
                <a:srgbClr val="FFFFFF"/>
              </a:highlight>
              <a:latin typeface="Arial" panose="020B0604020202020204" pitchFamily="34" charset="0"/>
            </a:endParaRPr>
          </a:p>
          <a:p>
            <a:r>
              <a:rPr lang="en-GB" b="0" i="0">
                <a:solidFill>
                  <a:srgbClr val="202122"/>
                </a:solidFill>
                <a:effectLst/>
                <a:highlight>
                  <a:srgbClr val="FFFFFF"/>
                </a:highlight>
                <a:latin typeface="Arial" panose="020B0604020202020204" pitchFamily="34" charset="0"/>
              </a:rPr>
              <a:t>Image credits: Wellington boots © FSC UK; Rubber tapping © FSC / Vanessa Cheung</a:t>
            </a:r>
            <a:endParaRPr lang="en-GB"/>
          </a:p>
        </p:txBody>
      </p:sp>
      <p:sp>
        <p:nvSpPr>
          <p:cNvPr id="4" name="Slide Number Placeholder 3"/>
          <p:cNvSpPr>
            <a:spLocks noGrp="1"/>
          </p:cNvSpPr>
          <p:nvPr>
            <p:ph type="sldNum" sz="quarter" idx="5"/>
          </p:nvPr>
        </p:nvSpPr>
        <p:spPr/>
        <p:txBody>
          <a:bodyPr/>
          <a:lstStyle/>
          <a:p>
            <a:fld id="{2B1BB773-BC88-45E4-878E-B7103CAD0C1A}" type="slidenum">
              <a:rPr lang="en-GB" smtClean="0"/>
              <a:t>14</a:t>
            </a:fld>
            <a:endParaRPr lang="en-GB"/>
          </a:p>
        </p:txBody>
      </p:sp>
    </p:spTree>
    <p:extLst>
      <p:ext uri="{BB962C8B-B14F-4D97-AF65-F5344CB8AC3E}">
        <p14:creationId xmlns:p14="http://schemas.microsoft.com/office/powerpoint/2010/main" val="1340923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Cork comes from trees but, like rubber, harvesting it does not kill the tree. These corks are made from the bark of the cork oak. Most cork comes from Portugal.</a:t>
            </a:r>
          </a:p>
          <a:p>
            <a:endParaRPr lang="en-GB"/>
          </a:p>
          <a:p>
            <a:r>
              <a:rPr lang="en-GB"/>
              <a:t>Apart from for closing wine and champagne, can you think of any other products made from cork?</a:t>
            </a:r>
          </a:p>
          <a:p>
            <a:endParaRPr lang="en-GB"/>
          </a:p>
          <a:p>
            <a:r>
              <a:rPr lang="en-GB"/>
              <a:t>Image credits: Wine corks © </a:t>
            </a:r>
            <a:r>
              <a:rPr lang="en-GB" err="1"/>
              <a:t>Unsplash</a:t>
            </a:r>
            <a:r>
              <a:rPr lang="en-GB"/>
              <a:t> / Elisha Terada; Cork bark © FSC Portugal </a:t>
            </a:r>
          </a:p>
        </p:txBody>
      </p:sp>
      <p:sp>
        <p:nvSpPr>
          <p:cNvPr id="4" name="Slide Number Placeholder 3"/>
          <p:cNvSpPr>
            <a:spLocks noGrp="1"/>
          </p:cNvSpPr>
          <p:nvPr>
            <p:ph type="sldNum" sz="quarter" idx="5"/>
          </p:nvPr>
        </p:nvSpPr>
        <p:spPr/>
        <p:txBody>
          <a:bodyPr/>
          <a:lstStyle/>
          <a:p>
            <a:fld id="{2B1BB773-BC88-45E4-878E-B7103CAD0C1A}" type="slidenum">
              <a:rPr lang="en-GB" smtClean="0"/>
              <a:t>15</a:t>
            </a:fld>
            <a:endParaRPr lang="en-GB"/>
          </a:p>
        </p:txBody>
      </p:sp>
    </p:spTree>
    <p:extLst>
      <p:ext uri="{BB962C8B-B14F-4D97-AF65-F5344CB8AC3E}">
        <p14:creationId xmlns:p14="http://schemas.microsoft.com/office/powerpoint/2010/main" val="1641738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are these toothbrushes made from?</a:t>
            </a:r>
          </a:p>
          <a:p>
            <a:endParaRPr lang="en-GB"/>
          </a:p>
          <a:p>
            <a:r>
              <a:rPr lang="en-GB"/>
              <a:t>To try to reduce plastic, toothbrushes made from wood and bamboo are increasingly available.</a:t>
            </a:r>
          </a:p>
          <a:p>
            <a:endParaRPr lang="en-GB"/>
          </a:p>
          <a:p>
            <a:r>
              <a:rPr lang="en-GB"/>
              <a:t>Bamboo is not a tree, it is categorised as a grass, but it can grow in forests.  It’s one of the fastest growing plants in the world, some species can grow 1.5 inches in an hour! Most bamboo is grown in Asia. China is home to the most different kinds of bamboo species of anywhere in the world.</a:t>
            </a:r>
          </a:p>
          <a:p>
            <a:endParaRPr lang="en-GB"/>
          </a:p>
          <a:p>
            <a:r>
              <a:rPr lang="en-GB"/>
              <a:t>Can you think of any other products made of bamboo?</a:t>
            </a:r>
          </a:p>
          <a:p>
            <a:endParaRPr lang="en-GB"/>
          </a:p>
          <a:p>
            <a:r>
              <a:rPr lang="en-GB"/>
              <a:t>Image credits: Bamboo toothbrushes © </a:t>
            </a:r>
            <a:r>
              <a:rPr lang="en-GB" err="1"/>
              <a:t>Unsplash</a:t>
            </a:r>
            <a:r>
              <a:rPr lang="en-GB"/>
              <a:t> / </a:t>
            </a:r>
            <a:r>
              <a:rPr lang="en-GB" err="1"/>
              <a:t>Superkitina</a:t>
            </a:r>
            <a:r>
              <a:rPr lang="en-GB"/>
              <a:t>; Bamboo forest © FSC China / </a:t>
            </a:r>
            <a:r>
              <a:rPr lang="en-GB" err="1"/>
              <a:t>Feiyue</a:t>
            </a:r>
            <a:r>
              <a:rPr lang="en-GB"/>
              <a:t> Liu</a:t>
            </a:r>
          </a:p>
        </p:txBody>
      </p:sp>
      <p:sp>
        <p:nvSpPr>
          <p:cNvPr id="4" name="Slide Number Placeholder 3"/>
          <p:cNvSpPr>
            <a:spLocks noGrp="1"/>
          </p:cNvSpPr>
          <p:nvPr>
            <p:ph type="sldNum" sz="quarter" idx="5"/>
          </p:nvPr>
        </p:nvSpPr>
        <p:spPr/>
        <p:txBody>
          <a:bodyPr/>
          <a:lstStyle/>
          <a:p>
            <a:fld id="{2B1BB773-BC88-45E4-878E-B7103CAD0C1A}" type="slidenum">
              <a:rPr lang="en-GB" smtClean="0"/>
              <a:t>16</a:t>
            </a:fld>
            <a:endParaRPr lang="en-GB"/>
          </a:p>
        </p:txBody>
      </p:sp>
    </p:spTree>
    <p:extLst>
      <p:ext uri="{BB962C8B-B14F-4D97-AF65-F5344CB8AC3E}">
        <p14:creationId xmlns:p14="http://schemas.microsoft.com/office/powerpoint/2010/main" val="2419960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probably see and use forest-based products every day of our lives. </a:t>
            </a:r>
          </a:p>
          <a:p>
            <a:endParaRPr lang="en-GB" dirty="0"/>
          </a:p>
          <a:p>
            <a:r>
              <a:rPr lang="en-GB" dirty="0"/>
              <a:t>Given that some forests are threatened by deforestation, and that deforestation contributes to climate change, should we be using materials from forests? Why is it a good idea? Why might it be a bad idea? </a:t>
            </a:r>
          </a:p>
          <a:p>
            <a:endParaRPr lang="en-GB" dirty="0"/>
          </a:p>
          <a:p>
            <a:r>
              <a:rPr lang="en-GB" dirty="0"/>
              <a:t>If we don’t use materials from forests, which materials would we use? Is it better to use forest-products in place of plastic? What might be the advantages or disadvantages?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credit: </a:t>
            </a:r>
            <a:r>
              <a:rPr kumimoji="0" lang="en-GB" sz="1200" b="0" i="0" u="none" strike="noStrike" kern="1200" cap="none" spc="0" normalizeH="0" baseline="0" noProof="0" dirty="0">
                <a:ln>
                  <a:noFill/>
                </a:ln>
                <a:solidFill>
                  <a:srgbClr val="FFFFFF"/>
                </a:solidFill>
                <a:effectLst/>
                <a:uLnTx/>
                <a:uFillTx/>
                <a:latin typeface="Greycliff CF"/>
                <a:ea typeface="+mn-ea"/>
                <a:cs typeface="+mn-cs"/>
              </a:rPr>
              <a:t>© FSC Spain / Fernando de Antonio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36D21-E8BD-47D3-BB0F-3139468E7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2819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Wood is one of the oldest building materials in existence. Humans have used it to make tools, buildings and more for thousands of years. Because wood and other forest-based products come from a natural source, they can have many benefits.</a:t>
            </a:r>
          </a:p>
          <a:p>
            <a:endParaRPr lang="en-GB" dirty="0"/>
          </a:p>
          <a:p>
            <a:r>
              <a:rPr lang="en-GB" dirty="0"/>
              <a:t>Image credit: © FSC</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36D21-E8BD-47D3-BB0F-3139468E7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00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forest-products are really only a good thing if they are harvested responsibly, from forests that are properly managed, and where trees are replanted or allowed to regenerate. Do you know what kinds of forests the forest-products in your house (or even your pencil case!) come from?</a:t>
            </a:r>
          </a:p>
          <a:p>
            <a:endParaRPr lang="en-GB" dirty="0"/>
          </a:p>
          <a:p>
            <a:r>
              <a:rPr lang="en-GB" dirty="0"/>
              <a:t>Image credits: © FSC UK / Yi Sun; No credit</a:t>
            </a:r>
          </a:p>
        </p:txBody>
      </p:sp>
      <p:sp>
        <p:nvSpPr>
          <p:cNvPr id="4" name="Slide Number Placeholder 3"/>
          <p:cNvSpPr>
            <a:spLocks noGrp="1"/>
          </p:cNvSpPr>
          <p:nvPr>
            <p:ph type="sldNum" sz="quarter" idx="5"/>
          </p:nvPr>
        </p:nvSpPr>
        <p:spPr/>
        <p:txBody>
          <a:bodyPr/>
          <a:lstStyle/>
          <a:p>
            <a:fld id="{BAA36D21-E8BD-47D3-BB0F-3139468E7B5A}" type="slidenum">
              <a:rPr lang="en-US" smtClean="0"/>
              <a:t>19</a:t>
            </a:fld>
            <a:endParaRPr lang="en-US"/>
          </a:p>
        </p:txBody>
      </p:sp>
    </p:spTree>
    <p:extLst>
      <p:ext uri="{BB962C8B-B14F-4D97-AF65-F5344CB8AC3E}">
        <p14:creationId xmlns:p14="http://schemas.microsoft.com/office/powerpoint/2010/main" val="1259792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Are you more knowledgeable that most young adults in the UK? </a:t>
            </a:r>
          </a:p>
          <a:p>
            <a:endParaRPr lang="en-GB"/>
          </a:p>
          <a:p>
            <a:r>
              <a:rPr lang="en-GB"/>
              <a:t>If you said that rubber or cork can come from forests, then you are!</a:t>
            </a:r>
          </a:p>
          <a:p>
            <a:endParaRPr lang="en-GB"/>
          </a:p>
          <a:p>
            <a:r>
              <a:rPr lang="en-GB"/>
              <a:t>Image credit: © FSC</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36D21-E8BD-47D3-BB0F-3139468E7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4842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200"/>
              </a:lnSpc>
            </a:pPr>
            <a:r>
              <a:rPr lang="en-US" dirty="0"/>
              <a:t>Certification labels are used to show that products or packaging meet certain standards. </a:t>
            </a:r>
          </a:p>
          <a:p>
            <a:pPr>
              <a:lnSpc>
                <a:spcPts val="1200"/>
              </a:lnSpc>
            </a:pPr>
            <a:endParaRPr lang="en-US" sz="1800" b="0" dirty="0">
              <a:solidFill>
                <a:srgbClr val="000000"/>
              </a:solidFill>
              <a:effectLst/>
              <a:latin typeface="Helvetica LT Std Light"/>
              <a:ea typeface="Aptos" panose="020B0004020202020204" pitchFamily="34" charset="0"/>
              <a:cs typeface="Helvetica LT Std Light"/>
            </a:endParaRPr>
          </a:p>
          <a:p>
            <a:pPr>
              <a:lnSpc>
                <a:spcPts val="1200"/>
              </a:lnSpc>
            </a:pPr>
            <a:r>
              <a:rPr lang="en-GB" sz="1800" b="0" dirty="0">
                <a:solidFill>
                  <a:srgbClr val="000000"/>
                </a:solidFill>
                <a:effectLst/>
                <a:latin typeface="Helvetica LT Std Light"/>
                <a:ea typeface="Aptos" panose="020B0004020202020204" pitchFamily="34" charset="0"/>
                <a:cs typeface="Helvetica LT Std Light"/>
              </a:rPr>
              <a:t>The Forest Stewardship Council, also known as FSC, is an international organisation dedicated to promoting the responsible management of the world’s forests. FSC has developed a system of forest certification that allows consumers to identify wood and forest-based products that support responsible forestry. These forests must be managed with consideration for the environment, the wildlife and the people who live and work in them.</a:t>
            </a:r>
          </a:p>
          <a:p>
            <a:pPr>
              <a:lnSpc>
                <a:spcPts val="1200"/>
              </a:lnSpc>
            </a:pPr>
            <a:endParaRPr lang="en-GB" sz="1800" b="0" dirty="0">
              <a:solidFill>
                <a:srgbClr val="000000"/>
              </a:solidFill>
              <a:effectLst/>
              <a:latin typeface="Helvetica LT Std Light"/>
              <a:ea typeface="Aptos" panose="020B0004020202020204" pitchFamily="34" charset="0"/>
              <a:cs typeface="Greycliff CF" pitchFamily="50" charset="0"/>
            </a:endParaRPr>
          </a:p>
          <a:p>
            <a:pPr>
              <a:lnSpc>
                <a:spcPts val="1200"/>
              </a:lnSpc>
            </a:pPr>
            <a:r>
              <a:rPr lang="en-GB" sz="1800" b="0" dirty="0">
                <a:solidFill>
                  <a:srgbClr val="000000"/>
                </a:solidFill>
                <a:effectLst/>
                <a:latin typeface="Helvetica LT Std Light"/>
                <a:ea typeface="Aptos" panose="020B0004020202020204" pitchFamily="34" charset="0"/>
                <a:cs typeface="Greycliff CF" pitchFamily="50" charset="0"/>
              </a:rPr>
              <a:t>Have you seen the FSC label on any packaging or products?</a:t>
            </a:r>
          </a:p>
          <a:p>
            <a:pPr>
              <a:lnSpc>
                <a:spcPts val="1200"/>
              </a:lnSpc>
            </a:pPr>
            <a:endParaRPr lang="en-GB" sz="1800" b="0" dirty="0">
              <a:solidFill>
                <a:srgbClr val="000000"/>
              </a:solidFill>
              <a:effectLst/>
              <a:latin typeface="Helvetica LT Std Light"/>
              <a:ea typeface="Aptos" panose="020B0004020202020204" pitchFamily="34" charset="0"/>
              <a:cs typeface="Greycliff CF" pitchFamily="50" charset="0"/>
            </a:endParaRPr>
          </a:p>
          <a:p>
            <a:pPr>
              <a:lnSpc>
                <a:spcPts val="1200"/>
              </a:lnSpc>
            </a:pPr>
            <a:r>
              <a:rPr lang="en-GB" sz="1800" b="0" dirty="0">
                <a:solidFill>
                  <a:srgbClr val="000000"/>
                </a:solidFill>
                <a:effectLst/>
                <a:latin typeface="Helvetica LT Std Light"/>
                <a:ea typeface="Aptos" panose="020B0004020202020204" pitchFamily="34" charset="0"/>
                <a:cs typeface="Greycliff CF" pitchFamily="50" charset="0"/>
              </a:rPr>
              <a:t>How important is it that forests are managed sustainably?</a:t>
            </a:r>
            <a:endParaRPr lang="en-GB" sz="1800" b="1" dirty="0">
              <a:solidFill>
                <a:srgbClr val="285C4D"/>
              </a:solidFill>
              <a:effectLst/>
              <a:latin typeface="Greycliff CF" pitchFamily="50" charset="0"/>
              <a:ea typeface="Aptos" panose="020B0004020202020204" pitchFamily="34" charset="0"/>
              <a:cs typeface="Greycliff CF" pitchFamily="50" charset="0"/>
            </a:endParaRPr>
          </a:p>
          <a:p>
            <a:endParaRPr lang="en-US" dirty="0"/>
          </a:p>
        </p:txBody>
      </p:sp>
      <p:sp>
        <p:nvSpPr>
          <p:cNvPr id="4" name="Slide Number Placeholder 3"/>
          <p:cNvSpPr>
            <a:spLocks noGrp="1"/>
          </p:cNvSpPr>
          <p:nvPr>
            <p:ph type="sldNum" sz="quarter" idx="5"/>
          </p:nvPr>
        </p:nvSpPr>
        <p:spPr/>
        <p:txBody>
          <a:bodyPr/>
          <a:lstStyle/>
          <a:p>
            <a:fld id="{37CDF3D4-722C-4034-B83C-4353BA1EDF52}" type="slidenum">
              <a:rPr lang="en-US" smtClean="0"/>
              <a:t>20</a:t>
            </a:fld>
            <a:endParaRPr lang="en-US"/>
          </a:p>
        </p:txBody>
      </p:sp>
    </p:spTree>
    <p:extLst>
      <p:ext uri="{BB962C8B-B14F-4D97-AF65-F5344CB8AC3E}">
        <p14:creationId xmlns:p14="http://schemas.microsoft.com/office/powerpoint/2010/main" val="3270005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There are more than 60,000 species of timber around the world, but only a fraction of these are bought and sold in substantial quantities around the world.</a:t>
            </a:r>
          </a:p>
          <a:p>
            <a:endParaRPr lang="en-GB"/>
          </a:p>
          <a:p>
            <a:r>
              <a:rPr lang="en-GB"/>
              <a:t>Some of the most popular species in the world are under threat of extinction in the wild, and yet many lesser-known timber species are under used.</a:t>
            </a:r>
          </a:p>
          <a:p>
            <a:endParaRPr lang="en-GB"/>
          </a:p>
          <a:p>
            <a:r>
              <a:rPr lang="en-GB"/>
              <a:t>FSC has made an online database of lesser-known timber species to support those using tropical timber to consider alternative species.</a:t>
            </a:r>
          </a:p>
          <a:p>
            <a:endParaRPr lang="en-GB"/>
          </a:p>
          <a:p>
            <a:r>
              <a:rPr lang="en-GB"/>
              <a:t>Image credit: FSC Denmark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36D21-E8BD-47D3-BB0F-3139468E7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338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800"/>
              </a:lnSpc>
              <a:spcAft>
                <a:spcPts val="565"/>
              </a:spcAft>
            </a:pPr>
            <a:r>
              <a:rPr lang="en-GB" sz="1800" b="0">
                <a:solidFill>
                  <a:srgbClr val="000000"/>
                </a:solidFill>
                <a:effectLst/>
                <a:latin typeface="Helvetica LT Std Light"/>
                <a:ea typeface="Aptos" panose="020B0004020202020204" pitchFamily="34" charset="0"/>
                <a:cs typeface="Helvetica LT Std Light"/>
              </a:rPr>
              <a:t>Design a product using forest-based materials, including at least one species or wood and one other forest-based material,  and explain your choices. </a:t>
            </a:r>
          </a:p>
          <a:p>
            <a:pPr>
              <a:lnSpc>
                <a:spcPts val="1800"/>
              </a:lnSpc>
              <a:spcAft>
                <a:spcPts val="565"/>
              </a:spcAft>
            </a:pPr>
            <a:endParaRPr lang="en-GB" sz="1800" b="1">
              <a:solidFill>
                <a:srgbClr val="0C594D"/>
              </a:solidFill>
              <a:effectLst/>
              <a:latin typeface="Greycliff CF" pitchFamily="50" charset="0"/>
              <a:ea typeface="Aptos" panose="020B0004020202020204" pitchFamily="34" charset="0"/>
              <a:cs typeface="Greycliff CF" pitchFamily="50" charset="0"/>
            </a:endParaRPr>
          </a:p>
          <a:p>
            <a:pPr>
              <a:lnSpc>
                <a:spcPts val="1800"/>
              </a:lnSpc>
              <a:spcAft>
                <a:spcPts val="565"/>
              </a:spcAft>
            </a:pPr>
            <a:r>
              <a:rPr lang="en-GB" sz="1800" b="0">
                <a:solidFill>
                  <a:srgbClr val="000000"/>
                </a:solidFill>
                <a:effectLst/>
                <a:latin typeface="Helvetica LT Std Light"/>
                <a:ea typeface="Aptos" panose="020B0004020202020204" pitchFamily="34" charset="0"/>
                <a:cs typeface="Helvetica LT Std Light"/>
              </a:rPr>
              <a:t>Things to think about:</a:t>
            </a:r>
          </a:p>
          <a:p>
            <a:pPr>
              <a:lnSpc>
                <a:spcPts val="1800"/>
              </a:lnSpc>
              <a:spcAft>
                <a:spcPts val="565"/>
              </a:spcAft>
            </a:pPr>
            <a:endParaRPr lang="en-GB" sz="1800" b="1">
              <a:solidFill>
                <a:srgbClr val="0C594D"/>
              </a:solidFill>
              <a:effectLst/>
              <a:latin typeface="Greycliff CF" pitchFamily="50" charset="0"/>
              <a:ea typeface="Aptos" panose="020B0004020202020204" pitchFamily="34" charset="0"/>
              <a:cs typeface="Greycliff CF" pitchFamily="50" charset="0"/>
            </a:endParaRPr>
          </a:p>
          <a:p>
            <a:pPr marL="228600" indent="-228600">
              <a:lnSpc>
                <a:spcPts val="1800"/>
              </a:lnSpc>
              <a:spcAft>
                <a:spcPts val="565"/>
              </a:spcAft>
            </a:pPr>
            <a:r>
              <a:rPr lang="en-GB" sz="1800" b="0">
                <a:solidFill>
                  <a:srgbClr val="000000"/>
                </a:solidFill>
                <a:effectLst/>
                <a:latin typeface="Helvetica LT Std Light"/>
                <a:ea typeface="Aptos" panose="020B0004020202020204" pitchFamily="34" charset="0"/>
                <a:cs typeface="Helvetica LT Std Light"/>
              </a:rPr>
              <a:t>Who/what is it for?</a:t>
            </a:r>
            <a:endParaRPr lang="en-GB" sz="1800" b="1">
              <a:solidFill>
                <a:srgbClr val="0C594D"/>
              </a:solidFill>
              <a:effectLst/>
              <a:latin typeface="Greycliff CF" pitchFamily="50" charset="0"/>
              <a:ea typeface="Aptos" panose="020B0004020202020204" pitchFamily="34" charset="0"/>
              <a:cs typeface="Greycliff CF" pitchFamily="50" charset="0"/>
            </a:endParaRPr>
          </a:p>
          <a:p>
            <a:pPr marL="228600" indent="-228600">
              <a:lnSpc>
                <a:spcPts val="1800"/>
              </a:lnSpc>
              <a:spcAft>
                <a:spcPts val="565"/>
              </a:spcAft>
            </a:pPr>
            <a:r>
              <a:rPr lang="en-GB" sz="1800" b="0">
                <a:solidFill>
                  <a:srgbClr val="000000"/>
                </a:solidFill>
                <a:effectLst/>
                <a:latin typeface="Helvetica LT Std Light"/>
                <a:ea typeface="Aptos" panose="020B0004020202020204" pitchFamily="34" charset="0"/>
                <a:cs typeface="Helvetica LT Std Light"/>
              </a:rPr>
              <a:t>What physical properties do you need the materials to have? (rigid, flexible, beautiful, strong, durable, light etc)</a:t>
            </a:r>
            <a:endParaRPr lang="en-GB" sz="1800" b="1">
              <a:solidFill>
                <a:srgbClr val="0C594D"/>
              </a:solidFill>
              <a:effectLst/>
              <a:latin typeface="Greycliff CF" pitchFamily="50" charset="0"/>
              <a:ea typeface="Aptos" panose="020B0004020202020204" pitchFamily="34" charset="0"/>
              <a:cs typeface="Greycliff CF" pitchFamily="50" charset="0"/>
            </a:endParaRPr>
          </a:p>
          <a:p>
            <a:pPr marL="228600" indent="-228600">
              <a:lnSpc>
                <a:spcPts val="1800"/>
              </a:lnSpc>
              <a:spcAft>
                <a:spcPts val="565"/>
              </a:spcAft>
            </a:pPr>
            <a:r>
              <a:rPr lang="en-GB" sz="1800" b="0">
                <a:solidFill>
                  <a:srgbClr val="000000"/>
                </a:solidFill>
                <a:effectLst/>
                <a:latin typeface="Helvetica LT Std Light"/>
                <a:ea typeface="Aptos" panose="020B0004020202020204" pitchFamily="34" charset="0"/>
                <a:cs typeface="Helvetica LT Std Light"/>
              </a:rPr>
              <a:t>Which species of wood will you choose and why?</a:t>
            </a:r>
            <a:endParaRPr lang="en-GB" sz="1800" b="1">
              <a:solidFill>
                <a:srgbClr val="0C594D"/>
              </a:solidFill>
              <a:effectLst/>
              <a:latin typeface="Greycliff CF" pitchFamily="50" charset="0"/>
              <a:ea typeface="Aptos" panose="020B0004020202020204" pitchFamily="34" charset="0"/>
              <a:cs typeface="Greycliff CF" pitchFamily="50" charset="0"/>
            </a:endParaRPr>
          </a:p>
          <a:p>
            <a:pPr marL="228600" indent="-228600">
              <a:lnSpc>
                <a:spcPts val="1800"/>
              </a:lnSpc>
              <a:spcAft>
                <a:spcPts val="565"/>
              </a:spcAft>
            </a:pPr>
            <a:r>
              <a:rPr lang="en-GB" sz="1800" b="0">
                <a:solidFill>
                  <a:srgbClr val="000000"/>
                </a:solidFill>
                <a:effectLst/>
                <a:latin typeface="Helvetica LT Std Light"/>
                <a:ea typeface="Aptos" panose="020B0004020202020204" pitchFamily="34" charset="0"/>
                <a:cs typeface="Helvetica LT Std Light"/>
              </a:rPr>
              <a:t>Can you source the materials from the UK or will you need to source them from another country or area of the world? Which country or area?</a:t>
            </a:r>
            <a:endParaRPr lang="en-GB" sz="1800" b="1">
              <a:solidFill>
                <a:srgbClr val="0C594D"/>
              </a:solidFill>
              <a:effectLst/>
              <a:latin typeface="Greycliff CF" pitchFamily="50" charset="0"/>
              <a:ea typeface="Aptos" panose="020B0004020202020204" pitchFamily="34" charset="0"/>
              <a:cs typeface="Greycliff CF" pitchFamily="50" charset="0"/>
            </a:endParaRPr>
          </a:p>
          <a:p>
            <a:pPr marL="228600" indent="-228600">
              <a:lnSpc>
                <a:spcPts val="1800"/>
              </a:lnSpc>
              <a:spcAft>
                <a:spcPts val="565"/>
              </a:spcAft>
            </a:pPr>
            <a:r>
              <a:rPr lang="en-GB" sz="1800" b="0">
                <a:solidFill>
                  <a:srgbClr val="000000"/>
                </a:solidFill>
                <a:effectLst/>
                <a:latin typeface="Helvetica LT Std Light"/>
                <a:ea typeface="Aptos" panose="020B0004020202020204" pitchFamily="34" charset="0"/>
                <a:cs typeface="Helvetica LT Std Light"/>
              </a:rPr>
              <a:t>How will you make sure that the materials you use are sourced responsibly?</a:t>
            </a:r>
            <a:endParaRPr lang="en-GB" sz="1800" b="1">
              <a:solidFill>
                <a:srgbClr val="0C594D"/>
              </a:solidFill>
              <a:effectLst/>
              <a:latin typeface="Greycliff CF" pitchFamily="50" charset="0"/>
              <a:ea typeface="Aptos" panose="020B0004020202020204" pitchFamily="34" charset="0"/>
              <a:cs typeface="Greycliff CF" pitchFamily="50" charset="0"/>
            </a:endParaRPr>
          </a:p>
          <a:p>
            <a:pPr marL="228600" indent="-228600">
              <a:lnSpc>
                <a:spcPts val="1800"/>
              </a:lnSpc>
              <a:spcAft>
                <a:spcPts val="565"/>
              </a:spcAft>
            </a:pPr>
            <a:r>
              <a:rPr lang="en-GB" sz="1800" b="0">
                <a:solidFill>
                  <a:srgbClr val="000000"/>
                </a:solidFill>
                <a:effectLst/>
                <a:latin typeface="Helvetica LT Std Light"/>
                <a:ea typeface="Aptos" panose="020B0004020202020204" pitchFamily="34" charset="0"/>
                <a:cs typeface="Helvetica LT Std Light"/>
              </a:rPr>
              <a:t>Are there any alternative materials or species you could use?</a:t>
            </a:r>
            <a:endParaRPr lang="en-GB" sz="1800" b="1">
              <a:solidFill>
                <a:srgbClr val="0C594D"/>
              </a:solidFill>
              <a:effectLst/>
              <a:latin typeface="Greycliff CF" pitchFamily="50" charset="0"/>
              <a:ea typeface="Aptos" panose="020B0004020202020204" pitchFamily="34" charset="0"/>
              <a:cs typeface="Greycliff CF" pitchFamily="50" charset="0"/>
            </a:endParaRPr>
          </a:p>
          <a:p>
            <a:pPr marL="228600" indent="-228600">
              <a:lnSpc>
                <a:spcPts val="1800"/>
              </a:lnSpc>
              <a:spcAft>
                <a:spcPts val="565"/>
              </a:spcAft>
            </a:pPr>
            <a:r>
              <a:rPr lang="en-GB" sz="1800" b="0">
                <a:solidFill>
                  <a:srgbClr val="000000"/>
                </a:solidFill>
                <a:effectLst/>
                <a:latin typeface="Helvetica LT Std Light"/>
                <a:ea typeface="Aptos" panose="020B0004020202020204" pitchFamily="34" charset="0"/>
                <a:cs typeface="Helvetica LT Std Light"/>
              </a:rPr>
              <a:t>Is the product practical/usable, innovative, and sustainable?</a:t>
            </a:r>
            <a:endParaRPr lang="en-GB" sz="1800" b="1">
              <a:solidFill>
                <a:srgbClr val="0C594D"/>
              </a:solidFill>
              <a:effectLst/>
              <a:latin typeface="Greycliff CF" pitchFamily="50" charset="0"/>
              <a:ea typeface="Aptos" panose="020B0004020202020204" pitchFamily="34" charset="0"/>
              <a:cs typeface="Greycliff CF"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a:solidFill>
                <a:srgbClr val="285C4D"/>
              </a:solidFill>
              <a:effectLst/>
              <a:latin typeface="Greycliff CF" pitchFamily="50" charset="0"/>
              <a:ea typeface="Aptos" panose="020B0004020202020204" pitchFamily="34" charset="0"/>
              <a:cs typeface="Greycliff CF" pitchFamily="50"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a:solidFill>
                  <a:srgbClr val="285C4D"/>
                </a:solidFill>
                <a:effectLst/>
                <a:latin typeface="Greycliff CF" pitchFamily="50" charset="0"/>
                <a:ea typeface="Aptos" panose="020B0004020202020204" pitchFamily="34" charset="0"/>
                <a:cs typeface="Greycliff CF" pitchFamily="50" charset="0"/>
              </a:rPr>
              <a:t>Image credit: © </a:t>
            </a:r>
            <a:r>
              <a:rPr kumimoji="0" lang="en-US" sz="1800" b="0" i="0" u="none" strike="noStrike" kern="1200" cap="none" spc="0" normalizeH="0" baseline="0" noProof="0">
                <a:ln>
                  <a:noFill/>
                </a:ln>
                <a:solidFill>
                  <a:srgbClr val="F1F8E8"/>
                </a:solidFill>
                <a:effectLst/>
                <a:uLnTx/>
                <a:uFillTx/>
                <a:latin typeface="Greycliff CF"/>
                <a:ea typeface="+mn-ea"/>
                <a:cs typeface="+mn-cs"/>
              </a:rPr>
              <a:t>FSC China / </a:t>
            </a:r>
            <a:r>
              <a:rPr kumimoji="0" lang="en-US" sz="1800" b="0" i="0" u="none" strike="noStrike" kern="1200" cap="none" spc="0" normalizeH="0" baseline="0" noProof="0" err="1">
                <a:ln>
                  <a:noFill/>
                </a:ln>
                <a:solidFill>
                  <a:srgbClr val="F1F8E8"/>
                </a:solidFill>
                <a:effectLst/>
                <a:uLnTx/>
                <a:uFillTx/>
                <a:latin typeface="Greycliff CF"/>
                <a:ea typeface="+mn-ea"/>
                <a:cs typeface="+mn-cs"/>
              </a:rPr>
              <a:t>Feiyue</a:t>
            </a:r>
            <a:r>
              <a:rPr kumimoji="0" lang="en-US" sz="1800" b="0" i="0" u="none" strike="noStrike" kern="1200" cap="none" spc="0" normalizeH="0" baseline="0" noProof="0">
                <a:ln>
                  <a:noFill/>
                </a:ln>
                <a:solidFill>
                  <a:srgbClr val="F1F8E8"/>
                </a:solidFill>
                <a:effectLst/>
                <a:uLnTx/>
                <a:uFillTx/>
                <a:latin typeface="Greycliff CF"/>
                <a:ea typeface="+mn-ea"/>
                <a:cs typeface="+mn-cs"/>
              </a:rPr>
              <a:t> Liu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a:solidFill>
                <a:srgbClr val="285C4D"/>
              </a:solidFill>
              <a:effectLst/>
              <a:latin typeface="Greycliff CF" pitchFamily="50" charset="0"/>
              <a:ea typeface="Aptos" panose="020B0004020202020204" pitchFamily="34" charset="0"/>
              <a:cs typeface="Greycliff CF" pitchFamily="50" charset="0"/>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36D21-E8BD-47D3-BB0F-3139468E7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691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Have you heard the term ‘Gen Z’ before?</a:t>
            </a:r>
          </a:p>
          <a:p>
            <a:endParaRPr lang="en-GB"/>
          </a:p>
          <a:p>
            <a:r>
              <a:rPr lang="en-GB"/>
              <a:t>Gen Z is used to refer to people who were born between approximately 1997 and 2012. Millennials refers to those born between 1981 and 1996, Gen X to those born between 1965 and 1980 and Baby Boomers to those born between 1946 and 1964.</a:t>
            </a:r>
          </a:p>
          <a:p>
            <a:endParaRPr lang="en-GB"/>
          </a:p>
          <a:p>
            <a:r>
              <a:rPr lang="en-GB"/>
              <a:t>In a recent survey, those in Gen Z were least likely to know that cork and natural rubber come from trees.</a:t>
            </a:r>
          </a:p>
          <a:p>
            <a:endParaRPr lang="en-GB"/>
          </a:p>
          <a:p>
            <a:r>
              <a:rPr lang="en-GB"/>
              <a:t>Image credits: © FSC</a:t>
            </a:r>
          </a:p>
        </p:txBody>
      </p:sp>
      <p:sp>
        <p:nvSpPr>
          <p:cNvPr id="4" name="Slide Number Placeholder 3"/>
          <p:cNvSpPr>
            <a:spLocks noGrp="1"/>
          </p:cNvSpPr>
          <p:nvPr>
            <p:ph type="sldNum" sz="quarter" idx="5"/>
          </p:nvPr>
        </p:nvSpPr>
        <p:spPr/>
        <p:txBody>
          <a:bodyPr/>
          <a:lstStyle/>
          <a:p>
            <a:fld id="{BAA36D21-E8BD-47D3-BB0F-3139468E7B5A}" type="slidenum">
              <a:rPr lang="en-US" smtClean="0"/>
              <a:t>3</a:t>
            </a:fld>
            <a:endParaRPr lang="en-US"/>
          </a:p>
        </p:txBody>
      </p:sp>
    </p:spTree>
    <p:extLst>
      <p:ext uri="{BB962C8B-B14F-4D97-AF65-F5344CB8AC3E}">
        <p14:creationId xmlns:p14="http://schemas.microsoft.com/office/powerpoint/2010/main" val="2907957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a:solidFill>
                  <a:srgbClr val="1F1F1F"/>
                </a:solidFill>
                <a:effectLst/>
                <a:highlight>
                  <a:srgbClr val="FFFFFF"/>
                </a:highlight>
                <a:latin typeface="Google Sans"/>
              </a:rPr>
              <a:t>The UK uses around </a:t>
            </a:r>
            <a:r>
              <a:rPr lang="en-GB" b="0" i="0">
                <a:solidFill>
                  <a:srgbClr val="040C28"/>
                </a:solidFill>
                <a:effectLst/>
                <a:latin typeface="Google Sans"/>
              </a:rPr>
              <a:t>17 million m3</a:t>
            </a:r>
            <a:r>
              <a:rPr lang="en-GB" b="0" i="0">
                <a:solidFill>
                  <a:srgbClr val="1F1F1F"/>
                </a:solidFill>
                <a:effectLst/>
                <a:highlight>
                  <a:srgbClr val="FFFFFF"/>
                </a:highlight>
                <a:latin typeface="Google Sans"/>
              </a:rPr>
              <a:t> of wood each year. That's roughly the same as 170,000 double-decker buses!</a:t>
            </a:r>
          </a:p>
          <a:p>
            <a:endParaRPr lang="en-GB" b="0" i="0">
              <a:solidFill>
                <a:srgbClr val="1F1F1F"/>
              </a:solidFill>
              <a:effectLst/>
              <a:highlight>
                <a:srgbClr val="FFFFFF"/>
              </a:highlight>
              <a:latin typeface="Google Sans"/>
            </a:endParaRPr>
          </a:p>
          <a:p>
            <a:r>
              <a:rPr lang="en-GB" b="0" i="0">
                <a:solidFill>
                  <a:srgbClr val="1F1F1F"/>
                </a:solidFill>
                <a:effectLst/>
                <a:highlight>
                  <a:srgbClr val="FFFFFF"/>
                </a:highlight>
                <a:latin typeface="Google Sans"/>
              </a:rPr>
              <a:t>Trees normally grow for a long time – up to 100 years or more – before they are cut down for wood.</a:t>
            </a:r>
          </a:p>
          <a:p>
            <a:endParaRPr lang="en-GB" b="0" i="0">
              <a:solidFill>
                <a:srgbClr val="1F1F1F"/>
              </a:solidFill>
              <a:effectLst/>
              <a:highlight>
                <a:srgbClr val="FFFFFF"/>
              </a:highlight>
              <a:latin typeface="Google Sans"/>
            </a:endParaRPr>
          </a:p>
          <a:p>
            <a:r>
              <a:rPr lang="en-GB" b="0" i="0">
                <a:solidFill>
                  <a:srgbClr val="1F1F1F"/>
                </a:solidFill>
                <a:effectLst/>
                <a:highlight>
                  <a:srgbClr val="FFFFFF"/>
                </a:highlight>
                <a:latin typeface="Google Sans"/>
              </a:rPr>
              <a:t>There are thousands of different types of trees and thousands of different types of wood. Different types of wood are good to use for different things.</a:t>
            </a:r>
          </a:p>
          <a:p>
            <a:endParaRPr lang="en-GB" b="0" i="0">
              <a:solidFill>
                <a:srgbClr val="1F1F1F"/>
              </a:solidFill>
              <a:effectLst/>
              <a:highlight>
                <a:srgbClr val="FFFFFF"/>
              </a:highlight>
              <a:latin typeface="Google Sans"/>
            </a:endParaRPr>
          </a:p>
          <a:p>
            <a:r>
              <a:rPr lang="en-GB" b="0" i="0">
                <a:solidFill>
                  <a:srgbClr val="1F1F1F"/>
                </a:solidFill>
                <a:effectLst/>
                <a:highlight>
                  <a:srgbClr val="FFFFFF"/>
                </a:highlight>
                <a:latin typeface="Google Sans"/>
              </a:rPr>
              <a:t>Image credit: </a:t>
            </a:r>
            <a:r>
              <a:rPr lang="en-GB" b="0" i="0" err="1">
                <a:solidFill>
                  <a:srgbClr val="1F1F1F"/>
                </a:solidFill>
                <a:effectLst/>
                <a:highlight>
                  <a:srgbClr val="FFFFFF"/>
                </a:highlight>
                <a:latin typeface="Google Sans"/>
              </a:rPr>
              <a:t>Unsplash</a:t>
            </a:r>
            <a:r>
              <a:rPr lang="en-GB" b="0" i="0">
                <a:solidFill>
                  <a:srgbClr val="1F1F1F"/>
                </a:solidFill>
                <a:effectLst/>
                <a:highlight>
                  <a:srgbClr val="FFFFFF"/>
                </a:highlight>
                <a:latin typeface="Google Sans"/>
              </a:rPr>
              <a:t> / Anna Claire Schellenberg</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36D21-E8BD-47D3-BB0F-3139468E7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768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Do you know the difference between a hardwood and a softwood? </a:t>
            </a:r>
          </a:p>
          <a:p>
            <a:endParaRPr lang="en-GB"/>
          </a:p>
          <a:p>
            <a:r>
              <a:rPr lang="en-GB" sz="1200">
                <a:solidFill>
                  <a:srgbClr val="285C4D"/>
                </a:solidFill>
                <a:latin typeface="Greycliff CF"/>
              </a:rPr>
              <a:t>In general, hardwood comes from deciduous trees which lose their leaves annually. Softwood comes from conifers, which usually remain evergreen. </a:t>
            </a:r>
            <a:endParaRPr lang="en-GB"/>
          </a:p>
          <a:p>
            <a:endParaRPr lang="en-GB"/>
          </a:p>
          <a:p>
            <a:r>
              <a:rPr lang="en-GB"/>
              <a:t>Hardwoods are usually, but not always, heavier, and often darker in colour.</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A36D21-E8BD-47D3-BB0F-3139468E7B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461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What kind of wood is this deckchair made from? Is it a hardwood or a softwood? How can you tell? What else could you help you to tell?</a:t>
            </a:r>
          </a:p>
          <a:p>
            <a:endParaRPr lang="en-GB"/>
          </a:p>
          <a:p>
            <a:r>
              <a:rPr lang="en-GB"/>
              <a:t>Without being able to touch the product itself, it’s not easy to tell if it’s made of a softwood or a hardwood – we might guess at it being a softwood due to the light colour, but could equally be a pale-coloured hardwood like beech or ash. Having an idea of the weight of the chain might help us to decide. But there are exceptions – did you know that the lightest and softest wood in the world – balsa wood – is actually a hardwood?</a:t>
            </a:r>
          </a:p>
          <a:p>
            <a:endParaRPr lang="en-GB"/>
          </a:p>
          <a:p>
            <a:r>
              <a:rPr lang="en-GB"/>
              <a:t>Image: © Hen and Hammock</a:t>
            </a:r>
          </a:p>
        </p:txBody>
      </p:sp>
      <p:sp>
        <p:nvSpPr>
          <p:cNvPr id="4" name="Slide Number Placeholder 3"/>
          <p:cNvSpPr>
            <a:spLocks noGrp="1"/>
          </p:cNvSpPr>
          <p:nvPr>
            <p:ph type="sldNum" sz="quarter" idx="5"/>
          </p:nvPr>
        </p:nvSpPr>
        <p:spPr/>
        <p:txBody>
          <a:bodyPr/>
          <a:lstStyle/>
          <a:p>
            <a:fld id="{2B1BB773-BC88-45E4-878E-B7103CAD0C1A}" type="slidenum">
              <a:rPr lang="en-GB" smtClean="0"/>
              <a:t>6</a:t>
            </a:fld>
            <a:endParaRPr lang="en-GB"/>
          </a:p>
        </p:txBody>
      </p:sp>
    </p:spTree>
    <p:extLst>
      <p:ext uri="{BB962C8B-B14F-4D97-AF65-F5344CB8AC3E}">
        <p14:creationId xmlns:p14="http://schemas.microsoft.com/office/powerpoint/2010/main" val="1183631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Different species of tree produce different colours of timber with different properties. Some are very durable, making them good for use outside, and some are very strong, making them good for use in construction. Different timbers are sourced from different kinds or trees and forests around the world.</a:t>
            </a:r>
          </a:p>
          <a:p>
            <a:endParaRPr lang="en-GB"/>
          </a:p>
          <a:p>
            <a:r>
              <a:rPr lang="en-GB"/>
              <a:t>Image credit: © WWF UK / Benjamin </a:t>
            </a:r>
            <a:r>
              <a:rPr lang="en-GB" err="1"/>
              <a:t>Ealovega</a:t>
            </a:r>
            <a:endParaRPr lang="en-GB"/>
          </a:p>
        </p:txBody>
      </p:sp>
      <p:sp>
        <p:nvSpPr>
          <p:cNvPr id="4" name="Slide Number Placeholder 3"/>
          <p:cNvSpPr>
            <a:spLocks noGrp="1"/>
          </p:cNvSpPr>
          <p:nvPr>
            <p:ph type="sldNum" sz="quarter" idx="5"/>
          </p:nvPr>
        </p:nvSpPr>
        <p:spPr/>
        <p:txBody>
          <a:bodyPr/>
          <a:lstStyle/>
          <a:p>
            <a:fld id="{2B1BB773-BC88-45E4-878E-B7103CAD0C1A}" type="slidenum">
              <a:rPr lang="en-GB" smtClean="0"/>
              <a:t>7</a:t>
            </a:fld>
            <a:endParaRPr lang="en-GB"/>
          </a:p>
        </p:txBody>
      </p:sp>
    </p:spTree>
    <p:extLst>
      <p:ext uri="{BB962C8B-B14F-4D97-AF65-F5344CB8AC3E}">
        <p14:creationId xmlns:p14="http://schemas.microsoft.com/office/powerpoint/2010/main" val="392599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Could the pencil and the notebook be made from some of the same materials? Why?</a:t>
            </a:r>
          </a:p>
          <a:p>
            <a:endParaRPr lang="en-GB"/>
          </a:p>
          <a:p>
            <a:r>
              <a:rPr lang="en-GB"/>
              <a:t>The pencil is made from wood – probably a softwood. Paper is made from cellulose fibre. </a:t>
            </a:r>
            <a:r>
              <a:rPr lang="en-GB" b="0" i="0">
                <a:solidFill>
                  <a:srgbClr val="202122"/>
                </a:solidFill>
                <a:effectLst/>
                <a:highlight>
                  <a:srgbClr val="FFFFFF"/>
                </a:highlight>
                <a:latin typeface="Arial" panose="020B0604020202020204" pitchFamily="34" charset="0"/>
              </a:rPr>
              <a:t>Cellulose is an important structural component of the primary </a:t>
            </a:r>
            <a:r>
              <a:rPr lang="en-GB" b="0" i="0" u="none" strike="noStrike">
                <a:effectLst/>
                <a:highlight>
                  <a:srgbClr val="FFFFFF"/>
                </a:highlight>
                <a:latin typeface="Arial" panose="020B0604020202020204" pitchFamily="34" charset="0"/>
              </a:rPr>
              <a:t>cell wall</a:t>
            </a:r>
            <a:r>
              <a:rPr lang="en-GB" b="0" i="0">
                <a:solidFill>
                  <a:srgbClr val="202122"/>
                </a:solidFill>
                <a:effectLst/>
                <a:highlight>
                  <a:srgbClr val="FFFFFF"/>
                </a:highlight>
                <a:latin typeface="Arial" panose="020B0604020202020204" pitchFamily="34" charset="0"/>
              </a:rPr>
              <a:t> of </a:t>
            </a:r>
            <a:r>
              <a:rPr lang="en-GB" b="0" i="0" u="none" strike="noStrike">
                <a:effectLst/>
                <a:highlight>
                  <a:srgbClr val="FFFFFF"/>
                </a:highlight>
                <a:latin typeface="Arial" panose="020B0604020202020204" pitchFamily="34" charset="0"/>
              </a:rPr>
              <a:t>green plants, such as trees. Paper can be made from cellulose from any source but most paper is made from cellulose fibre from trees. Trees are made into wood pulp at a pulp mill. </a:t>
            </a:r>
            <a:r>
              <a:rPr lang="en-GB" b="0" i="0" u="none" strike="noStrike">
                <a:solidFill>
                  <a:srgbClr val="202122"/>
                </a:solidFill>
                <a:effectLst/>
                <a:highlight>
                  <a:srgbClr val="FFFFFF"/>
                </a:highlight>
                <a:latin typeface="Arial" panose="020B0604020202020204" pitchFamily="34" charset="0"/>
              </a:rPr>
              <a:t>Coniferous trees, producing softwoods,</a:t>
            </a:r>
            <a:r>
              <a:rPr lang="en-GB" b="0" i="0">
                <a:solidFill>
                  <a:srgbClr val="202122"/>
                </a:solidFill>
                <a:effectLst/>
                <a:highlight>
                  <a:srgbClr val="FFFFFF"/>
                </a:highlight>
                <a:latin typeface="Arial" panose="020B0604020202020204" pitchFamily="34" charset="0"/>
              </a:rPr>
              <a:t> are usually preferred because the cellulose </a:t>
            </a:r>
            <a:r>
              <a:rPr lang="en-GB" b="0" i="0" err="1">
                <a:solidFill>
                  <a:srgbClr val="202122"/>
                </a:solidFill>
                <a:effectLst/>
                <a:highlight>
                  <a:srgbClr val="FFFFFF"/>
                </a:highlight>
                <a:latin typeface="Arial" panose="020B0604020202020204" pitchFamily="34" charset="0"/>
              </a:rPr>
              <a:t>fibers</a:t>
            </a:r>
            <a:r>
              <a:rPr lang="en-GB" b="0" i="0">
                <a:solidFill>
                  <a:srgbClr val="202122"/>
                </a:solidFill>
                <a:effectLst/>
                <a:highlight>
                  <a:srgbClr val="FFFFFF"/>
                </a:highlight>
                <a:latin typeface="Arial" panose="020B0604020202020204" pitchFamily="34" charset="0"/>
              </a:rPr>
              <a:t> in the pulp of these species are longer, and therefore make stronger paper. It’s likely that most paper will contain a mix of wood species.</a:t>
            </a:r>
          </a:p>
          <a:p>
            <a:endParaRPr lang="en-GB" b="0" i="0">
              <a:solidFill>
                <a:srgbClr val="202122"/>
              </a:solidFill>
              <a:effectLst/>
              <a:highlight>
                <a:srgbClr val="FFFFFF"/>
              </a:highlight>
              <a:latin typeface="Arial" panose="020B0604020202020204" pitchFamily="34" charset="0"/>
            </a:endParaRPr>
          </a:p>
          <a:p>
            <a:r>
              <a:rPr lang="en-GB" b="0" i="0">
                <a:solidFill>
                  <a:srgbClr val="202122"/>
                </a:solidFill>
                <a:effectLst/>
                <a:highlight>
                  <a:srgbClr val="FFFFFF"/>
                </a:highlight>
                <a:latin typeface="Arial" panose="020B0604020202020204" pitchFamily="34" charset="0"/>
              </a:rPr>
              <a:t>Image credit: © </a:t>
            </a:r>
            <a:r>
              <a:rPr lang="en-GB" b="0" i="0" err="1">
                <a:solidFill>
                  <a:srgbClr val="202122"/>
                </a:solidFill>
                <a:effectLst/>
                <a:highlight>
                  <a:srgbClr val="FFFFFF"/>
                </a:highlight>
                <a:latin typeface="Arial" panose="020B0604020202020204" pitchFamily="34" charset="0"/>
              </a:rPr>
              <a:t>Unsplash</a:t>
            </a:r>
            <a:r>
              <a:rPr lang="en-GB" b="0" i="0">
                <a:solidFill>
                  <a:srgbClr val="202122"/>
                </a:solidFill>
                <a:effectLst/>
                <a:highlight>
                  <a:srgbClr val="FFFFFF"/>
                </a:highlight>
                <a:latin typeface="Arial" panose="020B0604020202020204" pitchFamily="34" charset="0"/>
              </a:rPr>
              <a:t> / Jan </a:t>
            </a:r>
            <a:r>
              <a:rPr lang="en-GB" b="0" i="0" err="1">
                <a:solidFill>
                  <a:srgbClr val="202122"/>
                </a:solidFill>
                <a:effectLst/>
                <a:highlight>
                  <a:srgbClr val="FFFFFF"/>
                </a:highlight>
                <a:latin typeface="Arial" panose="020B0604020202020204" pitchFamily="34" charset="0"/>
              </a:rPr>
              <a:t>Kahanek</a:t>
            </a:r>
            <a:endParaRPr lang="en-GB" b="0" i="0">
              <a:solidFill>
                <a:srgbClr val="202122"/>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2B1BB773-BC88-45E4-878E-B7103CAD0C1A}" type="slidenum">
              <a:rPr lang="en-GB" smtClean="0"/>
              <a:t>8</a:t>
            </a:fld>
            <a:endParaRPr lang="en-GB"/>
          </a:p>
        </p:txBody>
      </p:sp>
    </p:spTree>
    <p:extLst>
      <p:ext uri="{BB962C8B-B14F-4D97-AF65-F5344CB8AC3E}">
        <p14:creationId xmlns:p14="http://schemas.microsoft.com/office/powerpoint/2010/main" val="28063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Like paper, tissue, like you use to blow your nose or when you use the toilet, is made from cellulose fibres. Most toilet paper and tissue products are made using cellulose from trees. It may not look much like wood, but this is a product that has taken a long time to refine. T</a:t>
            </a:r>
            <a:r>
              <a:rPr lang="en-GB" b="0" i="0">
                <a:solidFill>
                  <a:srgbClr val="181818"/>
                </a:solidFill>
                <a:effectLst/>
                <a:highlight>
                  <a:srgbClr val="FFFFFF"/>
                </a:highlight>
                <a:latin typeface="Open Sans" panose="020B0606030504020204" pitchFamily="34" charset="0"/>
              </a:rPr>
              <a:t>he first recorded use of toilet paper is from 6th century China,</a:t>
            </a:r>
            <a:r>
              <a:rPr lang="en-GB"/>
              <a:t> the first </a:t>
            </a:r>
            <a:r>
              <a:rPr lang="en-GB" b="0" i="0">
                <a:solidFill>
                  <a:srgbClr val="181818"/>
                </a:solidFill>
                <a:effectLst/>
                <a:highlight>
                  <a:srgbClr val="FFFFFF"/>
                </a:highlight>
                <a:latin typeface="Open Sans" panose="020B0606030504020204" pitchFamily="34" charset="0"/>
              </a:rPr>
              <a:t>perforated toilet paper rolls were introduced in 1890, but it wasn’t until that 1930 that toilet paper was finally manufactured “splinter-free”!</a:t>
            </a:r>
          </a:p>
          <a:p>
            <a:endParaRPr lang="en-GB" b="0" i="0">
              <a:solidFill>
                <a:srgbClr val="181818"/>
              </a:solidFill>
              <a:effectLst/>
              <a:highlight>
                <a:srgbClr val="FFFFFF"/>
              </a:highlight>
              <a:latin typeface="Open Sans" panose="020B0606030504020204" pitchFamily="34" charset="0"/>
            </a:endParaRPr>
          </a:p>
          <a:p>
            <a:r>
              <a:rPr lang="en-GB" b="0" i="0">
                <a:solidFill>
                  <a:srgbClr val="181818"/>
                </a:solidFill>
                <a:effectLst/>
                <a:highlight>
                  <a:srgbClr val="FFFFFF"/>
                </a:highlight>
                <a:latin typeface="Open Sans" panose="020B0606030504020204" pitchFamily="34" charset="0"/>
              </a:rPr>
              <a:t>Image credit: © </a:t>
            </a:r>
            <a:r>
              <a:rPr lang="en-GB" b="0" i="0" err="1">
                <a:solidFill>
                  <a:srgbClr val="181818"/>
                </a:solidFill>
                <a:effectLst/>
                <a:highlight>
                  <a:srgbClr val="FFFFFF"/>
                </a:highlight>
                <a:latin typeface="Open Sans" panose="020B0606030504020204" pitchFamily="34" charset="0"/>
              </a:rPr>
              <a:t>Unsplash</a:t>
            </a:r>
            <a:r>
              <a:rPr lang="en-GB" b="0" i="0">
                <a:solidFill>
                  <a:srgbClr val="181818"/>
                </a:solidFill>
                <a:effectLst/>
                <a:highlight>
                  <a:srgbClr val="FFFFFF"/>
                </a:highlight>
                <a:latin typeface="Open Sans" panose="020B0606030504020204" pitchFamily="34" charset="0"/>
              </a:rPr>
              <a:t> / Diana </a:t>
            </a:r>
            <a:r>
              <a:rPr lang="en-GB" b="0" i="0" err="1">
                <a:solidFill>
                  <a:srgbClr val="181818"/>
                </a:solidFill>
                <a:effectLst/>
                <a:highlight>
                  <a:srgbClr val="FFFFFF"/>
                </a:highlight>
                <a:latin typeface="Open Sans" panose="020B0606030504020204" pitchFamily="34" charset="0"/>
              </a:rPr>
              <a:t>Polekhina</a:t>
            </a:r>
            <a:endParaRPr lang="en-GB"/>
          </a:p>
        </p:txBody>
      </p:sp>
      <p:sp>
        <p:nvSpPr>
          <p:cNvPr id="4" name="Slide Number Placeholder 3"/>
          <p:cNvSpPr>
            <a:spLocks noGrp="1"/>
          </p:cNvSpPr>
          <p:nvPr>
            <p:ph type="sldNum" sz="quarter" idx="5"/>
          </p:nvPr>
        </p:nvSpPr>
        <p:spPr/>
        <p:txBody>
          <a:bodyPr/>
          <a:lstStyle/>
          <a:p>
            <a:fld id="{2B1BB773-BC88-45E4-878E-B7103CAD0C1A}" type="slidenum">
              <a:rPr lang="en-GB" smtClean="0"/>
              <a:t>9</a:t>
            </a:fld>
            <a:endParaRPr lang="en-GB"/>
          </a:p>
        </p:txBody>
      </p:sp>
    </p:spTree>
    <p:extLst>
      <p:ext uri="{BB962C8B-B14F-4D97-AF65-F5344CB8AC3E}">
        <p14:creationId xmlns:p14="http://schemas.microsoft.com/office/powerpoint/2010/main" val="1041845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4/relationships/chartEx" Target="../charts/chartEx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www.youtube.com/user/fsccanada?feature=results_main" TargetMode="External"/><Relationship Id="rId7" Type="http://schemas.openxmlformats.org/officeDocument/2006/relationships/hyperlink" Target="http://www.facebook.com/pages/FSC-Canada/183332455018035" TargetMode="External"/><Relationship Id="rId2" Type="http://schemas.openxmlformats.org/officeDocument/2006/relationships/image" Target="../media/image15.png"/><Relationship Id="rId1" Type="http://schemas.openxmlformats.org/officeDocument/2006/relationships/slideMaster" Target="../slideMasters/slideMaster3.xml"/><Relationship Id="rId6" Type="http://schemas.openxmlformats.org/officeDocument/2006/relationships/hyperlink" Target="https://www.instagram.com/fsc_canada/?hl=en" TargetMode="External"/><Relationship Id="rId5" Type="http://schemas.openxmlformats.org/officeDocument/2006/relationships/hyperlink" Target="https://www.linkedin.com/company/fsccanada/" TargetMode="External"/><Relationship Id="rId4" Type="http://schemas.openxmlformats.org/officeDocument/2006/relationships/hyperlink" Target="https://twitter.com/fsc_canada"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white logo">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4340308" y="2569331"/>
            <a:ext cx="3511384" cy="1564788"/>
          </a:xfrm>
          <a:blipFill>
            <a:blip r:embed="rId2" cstate="screen">
              <a:extLst>
                <a:ext uri="{28A0092B-C50C-407E-A947-70E740481C1C}">
                  <a14:useLocalDpi xmlns:a14="http://schemas.microsoft.com/office/drawing/2010/main"/>
                </a:ext>
              </a:extLst>
            </a:blip>
            <a:stretch>
              <a:fillRect/>
            </a:stretch>
          </a:blipFill>
          <a:effectLst>
            <a:glow rad="571500">
              <a:schemeClr val="tx1">
                <a:alpha val="20000"/>
              </a:schemeClr>
            </a:glow>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06622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1601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and Conten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312C68-9CDC-4DDF-AFFD-F813984EE08A}"/>
              </a:ext>
            </a:extLst>
          </p:cNvPr>
          <p:cNvSpPr/>
          <p:nvPr userDrawn="1"/>
        </p:nvSpPr>
        <p:spPr>
          <a:xfrm>
            <a:off x="0" y="-11798"/>
            <a:ext cx="12192000" cy="6908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2" name="Text Placeholder 7">
            <a:extLst>
              <a:ext uri="{FF2B5EF4-FFF2-40B4-BE49-F238E27FC236}">
                <a16:creationId xmlns:a16="http://schemas.microsoft.com/office/drawing/2014/main" id="{13531284-6BE9-BD4E-988C-3BBCE7CCAE7F}"/>
              </a:ext>
            </a:extLst>
          </p:cNvPr>
          <p:cNvSpPr>
            <a:spLocks noGrp="1" noChangeAspect="1"/>
          </p:cNvSpPr>
          <p:nvPr>
            <p:ph type="body" sz="quarter" idx="18"/>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3889639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pic>
        <p:nvPicPr>
          <p:cNvPr id="2" name="Picture 1" descr="A aerial view of a forest&#10;&#10;Description automatically generated">
            <a:extLst>
              <a:ext uri="{FF2B5EF4-FFF2-40B4-BE49-F238E27FC236}">
                <a16:creationId xmlns:a16="http://schemas.microsoft.com/office/drawing/2014/main" id="{0D3DD122-B463-2066-634F-C79F8570872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FAB2298-7250-F37D-8189-A34BFC92FAC8}"/>
              </a:ext>
            </a:extLst>
          </p:cNvPr>
          <p:cNvSpPr>
            <a:spLocks noChangeAspect="1"/>
          </p:cNvSpPr>
          <p:nvPr userDrawn="1"/>
        </p:nvSpPr>
        <p:spPr>
          <a:xfrm>
            <a:off x="0" y="0"/>
            <a:ext cx="12192000" cy="6858000"/>
          </a:xfrm>
          <a:prstGeom prst="rect">
            <a:avLst/>
          </a:prstGeom>
          <a:solidFill>
            <a:srgbClr val="285C4D">
              <a:alpha val="5653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60307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Opening slid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picture containing text&#10;&#10;Description automatically generated">
            <a:extLst>
              <a:ext uri="{FF2B5EF4-FFF2-40B4-BE49-F238E27FC236}">
                <a16:creationId xmlns:a16="http://schemas.microsoft.com/office/drawing/2014/main" id="{BBACB491-67F7-1F7D-CE70-A4976D37ED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98950" y="2628900"/>
            <a:ext cx="3594100" cy="1600200"/>
          </a:xfrm>
          <a:prstGeom prst="rect">
            <a:avLst/>
          </a:prstGeom>
          <a:effectLst>
            <a:glow rad="362464">
              <a:schemeClr val="tx1">
                <a:alpha val="18000"/>
              </a:schemeClr>
            </a:glow>
          </a:effectLst>
        </p:spPr>
      </p:pic>
    </p:spTree>
    <p:extLst>
      <p:ext uri="{BB962C8B-B14F-4D97-AF65-F5344CB8AC3E}">
        <p14:creationId xmlns:p14="http://schemas.microsoft.com/office/powerpoint/2010/main" val="4863304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BA0048E9-702C-F942-B7D8-EA838F11BC2E}"/>
              </a:ext>
            </a:extLst>
          </p:cNvPr>
          <p:cNvSpPr>
            <a:spLocks noGrp="1" noChangeAspect="1"/>
          </p:cNvSpPr>
          <p:nvPr>
            <p:ph type="pic" sz="quarter" idx="13"/>
          </p:nvPr>
        </p:nvSpPr>
        <p:spPr>
          <a:xfrm>
            <a:off x="0" y="0"/>
            <a:ext cx="12192000" cy="6858000"/>
          </a:xfrm>
          <a:solidFill>
            <a:schemeClr val="bg2">
              <a:lumMod val="20000"/>
              <a:lumOff val="80000"/>
            </a:schemeClr>
          </a:solidFill>
        </p:spPr>
        <p:txBody>
          <a:bodyPr>
            <a:noAutofit/>
          </a:bodyPr>
          <a:lstStyle>
            <a:lvl1pPr marL="0" indent="0">
              <a:buNone/>
              <a:defRPr sz="2667"/>
            </a:lvl1pPr>
          </a:lstStyle>
          <a:p>
            <a:endParaRPr lang="en-US"/>
          </a:p>
        </p:txBody>
      </p:sp>
      <p:sp>
        <p:nvSpPr>
          <p:cNvPr id="15" name="Title 1">
            <a:extLst>
              <a:ext uri="{FF2B5EF4-FFF2-40B4-BE49-F238E27FC236}">
                <a16:creationId xmlns:a16="http://schemas.microsoft.com/office/drawing/2014/main" id="{68CEFF0E-FB14-1840-9436-B423335BC2FC}"/>
              </a:ext>
            </a:extLst>
          </p:cNvPr>
          <p:cNvSpPr>
            <a:spLocks noGrp="1"/>
          </p:cNvSpPr>
          <p:nvPr>
            <p:ph type="ctrTitle" hasCustomPrompt="1"/>
          </p:nvPr>
        </p:nvSpPr>
        <p:spPr>
          <a:xfrm>
            <a:off x="4165601" y="2726528"/>
            <a:ext cx="3754603" cy="1459717"/>
          </a:xfrm>
          <a:noFill/>
        </p:spPr>
        <p:txBody>
          <a:bodyPr wrap="square" lIns="90000" tIns="46800" rIns="90000" bIns="46800">
            <a:spAutoFit/>
          </a:bodyPr>
          <a:lstStyle>
            <a:lvl1pPr>
              <a:lnSpc>
                <a:spcPts val="3467"/>
              </a:lnSpc>
              <a:defRPr sz="3333">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905789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17809F-093D-4878-B686-CA14CFB80D98}"/>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7">
            <a:extLst>
              <a:ext uri="{FF2B5EF4-FFF2-40B4-BE49-F238E27FC236}">
                <a16:creationId xmlns:a16="http://schemas.microsoft.com/office/drawing/2014/main" id="{50471501-2B09-C34C-8512-8323391D9F9A}"/>
              </a:ext>
            </a:extLst>
          </p:cNvPr>
          <p:cNvSpPr>
            <a:spLocks noGrp="1" noChangeAspect="1"/>
          </p:cNvSpPr>
          <p:nvPr>
            <p:ph type="body" sz="quarter" idx="19"/>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27548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left 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450744"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5761037"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7" name="Footer Placeholder 6">
            <a:extLst>
              <a:ext uri="{FF2B5EF4-FFF2-40B4-BE49-F238E27FC236}">
                <a16:creationId xmlns:a16="http://schemas.microsoft.com/office/drawing/2014/main" id="{B6453E03-EC16-4564-B43B-27855EB9BD27}"/>
              </a:ext>
            </a:extLst>
          </p:cNvPr>
          <p:cNvSpPr>
            <a:spLocks noGrp="1"/>
          </p:cNvSpPr>
          <p:nvPr>
            <p:ph type="ftr" sz="quarter" idx="17"/>
          </p:nvPr>
        </p:nvSpPr>
        <p:spPr>
          <a:xfrm>
            <a:off x="6450744" y="6288257"/>
            <a:ext cx="4320000" cy="365125"/>
          </a:xfrm>
        </p:spPr>
        <p:txBody>
          <a:bodyPr/>
          <a:lstStyle/>
          <a:p>
            <a:r>
              <a:rPr lang="en-GB"/>
              <a:t>Insert &gt; Header &amp; Footer</a:t>
            </a:r>
          </a:p>
        </p:txBody>
      </p:sp>
      <p:sp>
        <p:nvSpPr>
          <p:cNvPr id="4" name="Slide Number Placeholder 3">
            <a:extLst>
              <a:ext uri="{FF2B5EF4-FFF2-40B4-BE49-F238E27FC236}">
                <a16:creationId xmlns:a16="http://schemas.microsoft.com/office/drawing/2014/main" id="{5CA913BC-780A-4949-92A0-B5967D36080E}"/>
              </a:ext>
            </a:extLst>
          </p:cNvPr>
          <p:cNvSpPr>
            <a:spLocks noGrp="1"/>
          </p:cNvSpPr>
          <p:nvPr>
            <p:ph type="sldNum" sz="quarter" idx="19"/>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437907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right imag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6EF975B-AD72-4CB0-A546-757A6175A512}"/>
              </a:ext>
            </a:extLst>
          </p:cNvPr>
          <p:cNvSpPr>
            <a:spLocks noGrp="1"/>
          </p:cNvSpPr>
          <p:nvPr>
            <p:ph type="pic" sz="quarter" idx="18" hasCustomPrompt="1"/>
          </p:nvPr>
        </p:nvSpPr>
        <p:spPr>
          <a:xfrm>
            <a:off x="6083255" y="1880314"/>
            <a:ext cx="5761038"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15" name="Footer Placeholder 14">
            <a:extLst>
              <a:ext uri="{FF2B5EF4-FFF2-40B4-BE49-F238E27FC236}">
                <a16:creationId xmlns:a16="http://schemas.microsoft.com/office/drawing/2014/main" id="{C94176C4-3B30-43F2-91DE-33D09AEA7B50}"/>
              </a:ext>
            </a:extLst>
          </p:cNvPr>
          <p:cNvSpPr>
            <a:spLocks noGrp="1"/>
          </p:cNvSpPr>
          <p:nvPr>
            <p:ph type="ftr" sz="quarter" idx="21"/>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A95B7BCF-DC6C-46BC-B3D2-2F18F9BC75D1}"/>
              </a:ext>
            </a:extLst>
          </p:cNvPr>
          <p:cNvSpPr>
            <a:spLocks noGrp="1"/>
          </p:cNvSpPr>
          <p:nvPr>
            <p:ph type="sldNum" sz="quarter" idx="2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098759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full width">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11509330"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p>
            <a:r>
              <a:rPr lang="en-US"/>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015444" y="333375"/>
            <a:ext cx="3600000" cy="12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3">
            <a:extLst>
              <a:ext uri="{FF2B5EF4-FFF2-40B4-BE49-F238E27FC236}">
                <a16:creationId xmlns:a16="http://schemas.microsoft.com/office/drawing/2014/main" id="{D048DB48-6039-4A0D-ACBF-D5EB8DD358F7}"/>
              </a:ext>
            </a:extLst>
          </p:cNvPr>
          <p:cNvSpPr>
            <a:spLocks noGrp="1"/>
          </p:cNvSpPr>
          <p:nvPr>
            <p:ph type="sldNum" sz="quarter" idx="21"/>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580708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full bleed">
    <p:spTree>
      <p:nvGrpSpPr>
        <p:cNvPr id="1" name=""/>
        <p:cNvGrpSpPr/>
        <p:nvPr/>
      </p:nvGrpSpPr>
      <p:grpSpPr>
        <a:xfrm>
          <a:off x="0" y="0"/>
          <a:ext cx="0" cy="0"/>
          <a:chOff x="0" y="0"/>
          <a:chExt cx="0" cy="0"/>
        </a:xfrm>
      </p:grpSpPr>
      <p:sp>
        <p:nvSpPr>
          <p:cNvPr id="7" name="Picture Placeholder 20">
            <a:extLst>
              <a:ext uri="{FF2B5EF4-FFF2-40B4-BE49-F238E27FC236}">
                <a16:creationId xmlns:a16="http://schemas.microsoft.com/office/drawing/2014/main" id="{5AF6F1E8-5ECE-4267-92B5-43C3523BCBE3}"/>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60000" rIns="4320000" bIns="360000" anchor="ctr"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8390923A-6BDB-44C8-9456-CEB6E0A0A293}"/>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Placeholder 7">
            <a:extLst>
              <a:ext uri="{FF2B5EF4-FFF2-40B4-BE49-F238E27FC236}">
                <a16:creationId xmlns:a16="http://schemas.microsoft.com/office/drawing/2014/main" id="{36FF9FCE-BF48-40F0-8FF3-3252AB1CF679}"/>
              </a:ext>
            </a:extLst>
          </p:cNvPr>
          <p:cNvSpPr>
            <a:spLocks noGrp="1" noChangeAspect="1"/>
          </p:cNvSpPr>
          <p:nvPr>
            <p:ph type="body" sz="quarter" idx="16"/>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lvl1pPr>
              <a:defRPr>
                <a:solidFill>
                  <a:schemeClr val="bg2"/>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015444" y="333375"/>
            <a:ext cx="3600000" cy="12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E0AD6A4-0D42-4CCD-B0CB-498EE201FE4E}"/>
              </a:ext>
            </a:extLst>
          </p:cNvPr>
          <p:cNvSpPr>
            <a:spLocks noGrp="1"/>
          </p:cNvSpPr>
          <p:nvPr>
            <p:ph type="dt" sz="half" idx="21"/>
          </p:nvPr>
        </p:nvSpPr>
        <p:spPr/>
        <p:txBody>
          <a:bodyPr/>
          <a:lstStyle>
            <a:lvl1pPr>
              <a:defRPr>
                <a:solidFill>
                  <a:schemeClr val="bg2"/>
                </a:solidFill>
              </a:defRPr>
            </a:lvl1pPr>
          </a:lstStyle>
          <a:p>
            <a:endParaRPr lang="en-GB"/>
          </a:p>
        </p:txBody>
      </p:sp>
      <p:sp>
        <p:nvSpPr>
          <p:cNvPr id="6" name="Footer Placeholder 5">
            <a:extLst>
              <a:ext uri="{FF2B5EF4-FFF2-40B4-BE49-F238E27FC236}">
                <a16:creationId xmlns:a16="http://schemas.microsoft.com/office/drawing/2014/main" id="{F21E9B0E-B319-4C6F-97AF-0F8D83942F0C}"/>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sp>
        <p:nvSpPr>
          <p:cNvPr id="14" name="Slide Number Placeholder 13">
            <a:extLst>
              <a:ext uri="{FF2B5EF4-FFF2-40B4-BE49-F238E27FC236}">
                <a16:creationId xmlns:a16="http://schemas.microsoft.com/office/drawing/2014/main" id="{65D74DCF-D99B-4098-B297-0BD016160D35}"/>
              </a:ext>
            </a:extLst>
          </p:cNvPr>
          <p:cNvSpPr>
            <a:spLocks noGrp="1"/>
          </p:cNvSpPr>
          <p:nvPr>
            <p:ph type="sldNum" sz="quarter" idx="23"/>
          </p:nvPr>
        </p:nvSpPr>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3032131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and right image with tex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6096000" y="0"/>
            <a:ext cx="6096000" cy="6858000"/>
          </a:xfrm>
          <a:prstGeom prst="roundRect">
            <a:avLst>
              <a:gd name="adj" fmla="val 0"/>
            </a:avLst>
          </a:prstGeom>
          <a:solidFill>
            <a:schemeClr val="bg1">
              <a:lumMod val="85000"/>
            </a:schemeClr>
          </a:solidFill>
        </p:spPr>
        <p:txBody>
          <a:bodyPr lIns="342000" tIns="342000" rIns="1440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4" name="Text Placeholder 3">
            <a:extLst>
              <a:ext uri="{FF2B5EF4-FFF2-40B4-BE49-F238E27FC236}">
                <a16:creationId xmlns:a16="http://schemas.microsoft.com/office/drawing/2014/main" id="{8EB2F477-266C-4C9D-A64F-287BA3F4CF35}"/>
              </a:ext>
            </a:extLst>
          </p:cNvPr>
          <p:cNvSpPr>
            <a:spLocks noGrp="1"/>
          </p:cNvSpPr>
          <p:nvPr>
            <p:ph type="body" sz="quarter" idx="16"/>
          </p:nvPr>
        </p:nvSpPr>
        <p:spPr>
          <a:xfrm>
            <a:off x="334962" y="1880314"/>
            <a:ext cx="522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a:extLst>
              <a:ext uri="{FF2B5EF4-FFF2-40B4-BE49-F238E27FC236}">
                <a16:creationId xmlns:a16="http://schemas.microsoft.com/office/drawing/2014/main" id="{E771A36E-45E1-4553-9842-66EF392719C7}"/>
              </a:ext>
            </a:extLst>
          </p:cNvPr>
          <p:cNvSpPr>
            <a:spLocks noGrp="1"/>
          </p:cNvSpPr>
          <p:nvPr>
            <p:ph sz="quarter" idx="19"/>
          </p:nvPr>
        </p:nvSpPr>
        <p:spPr>
          <a:xfrm>
            <a:off x="6844884"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6">
            <a:extLst>
              <a:ext uri="{FF2B5EF4-FFF2-40B4-BE49-F238E27FC236}">
                <a16:creationId xmlns:a16="http://schemas.microsoft.com/office/drawing/2014/main" id="{7D669EEE-6563-477F-A4CD-D425F6140F00}"/>
              </a:ext>
            </a:extLst>
          </p:cNvPr>
          <p:cNvSpPr>
            <a:spLocks noGrp="1"/>
          </p:cNvSpPr>
          <p:nvPr>
            <p:ph sz="quarter" idx="20"/>
          </p:nvPr>
        </p:nvSpPr>
        <p:spPr>
          <a:xfrm>
            <a:off x="9347256"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1A5DE353-D720-4A1F-9ECC-89FB1390590F}"/>
              </a:ext>
            </a:extLst>
          </p:cNvPr>
          <p:cNvSpPr>
            <a:spLocks noGrp="1"/>
          </p:cNvSpPr>
          <p:nvPr>
            <p:ph type="title"/>
          </p:nvPr>
        </p:nvSpPr>
        <p:spPr>
          <a:xfrm>
            <a:off x="322218" y="333375"/>
            <a:ext cx="5220000" cy="1080000"/>
          </a:xfrm>
        </p:spPr>
        <p:txBody>
          <a:bodyPr/>
          <a:lstStyle/>
          <a:p>
            <a:r>
              <a:rPr lang="en-US"/>
              <a:t>Click to edit Master title style</a:t>
            </a:r>
            <a:endParaRPr lang="en-AU"/>
          </a:p>
        </p:txBody>
      </p:sp>
      <p:sp>
        <p:nvSpPr>
          <p:cNvPr id="14" name="Footer Placeholder 13">
            <a:extLst>
              <a:ext uri="{FF2B5EF4-FFF2-40B4-BE49-F238E27FC236}">
                <a16:creationId xmlns:a16="http://schemas.microsoft.com/office/drawing/2014/main" id="{8913AB32-E310-49A2-9A47-2348F6B61E52}"/>
              </a:ext>
            </a:extLst>
          </p:cNvPr>
          <p:cNvSpPr>
            <a:spLocks noGrp="1"/>
          </p:cNvSpPr>
          <p:nvPr>
            <p:ph type="ftr" sz="quarter" idx="23"/>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6266A723-640D-4EFF-93D1-1E9646941567}"/>
              </a:ext>
            </a:extLst>
          </p:cNvPr>
          <p:cNvSpPr>
            <a:spLocks noGrp="1"/>
          </p:cNvSpPr>
          <p:nvPr>
            <p:ph type="sldNum" sz="quarter" idx="24"/>
          </p:nvPr>
        </p:nvSpPr>
        <p:spPr/>
        <p:txBody>
          <a:bodyPr/>
          <a:lstStyle/>
          <a:p>
            <a:fld id="{F5AEA0E0-5CC6-4BD0-905C-A0021E419432}" type="slidenum">
              <a:rPr lang="en-GB" smtClean="0"/>
              <a:pPr/>
              <a:t>‹#›</a:t>
            </a:fld>
            <a:endParaRPr lang="en-GB"/>
          </a:p>
        </p:txBody>
      </p:sp>
      <p:sp>
        <p:nvSpPr>
          <p:cNvPr id="11" name="Text Placeholder 5">
            <a:extLst>
              <a:ext uri="{FF2B5EF4-FFF2-40B4-BE49-F238E27FC236}">
                <a16:creationId xmlns:a16="http://schemas.microsoft.com/office/drawing/2014/main" id="{C4DEE883-581D-4AC9-9251-8929D0C8E380}"/>
              </a:ext>
            </a:extLst>
          </p:cNvPr>
          <p:cNvSpPr>
            <a:spLocks noGrp="1" noChangeAspect="1"/>
          </p:cNvSpPr>
          <p:nvPr>
            <p:ph type="body" sz="quarter" idx="25"/>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7">
            <a:extLst>
              <a:ext uri="{FF2B5EF4-FFF2-40B4-BE49-F238E27FC236}">
                <a16:creationId xmlns:a16="http://schemas.microsoft.com/office/drawing/2014/main" id="{44C9A43E-093B-42AD-B427-BA16E45D56B6}"/>
              </a:ext>
            </a:extLst>
          </p:cNvPr>
          <p:cNvSpPr>
            <a:spLocks noGrp="1" noChangeAspect="1"/>
          </p:cNvSpPr>
          <p:nvPr>
            <p:ph type="body" sz="quarter" idx="26"/>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751085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column-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080000" cy="1080000"/>
          </a:xfrm>
        </p:spPr>
        <p:txBody>
          <a:bodyPr/>
          <a:lstStyle>
            <a:lvl1pPr>
              <a:defRPr>
                <a:solidFill>
                  <a:schemeClr val="accent1"/>
                </a:solidFill>
              </a:defRPr>
            </a:lvl1pPr>
          </a:lstStyle>
          <a:p>
            <a:r>
              <a:rPr lang="en-US"/>
              <a:t>Click to edit Master title style</a:t>
            </a:r>
            <a:endParaRPr lang="en-GB"/>
          </a:p>
        </p:txBody>
      </p:sp>
      <p:sp>
        <p:nvSpPr>
          <p:cNvPr id="10" name="Text Placeholder 6">
            <a:extLst>
              <a:ext uri="{FF2B5EF4-FFF2-40B4-BE49-F238E27FC236}">
                <a16:creationId xmlns:a16="http://schemas.microsoft.com/office/drawing/2014/main" id="{408DD2E7-C8BF-4E45-AE9F-C1389B7B38D8}"/>
              </a:ext>
            </a:extLst>
          </p:cNvPr>
          <p:cNvSpPr>
            <a:spLocks noGrp="1"/>
          </p:cNvSpPr>
          <p:nvPr>
            <p:ph type="body" sz="quarter" idx="16" hasCustomPrompt="1"/>
          </p:nvPr>
        </p:nvSpPr>
        <p:spPr>
          <a:xfrm>
            <a:off x="334963" y="2600315"/>
            <a:ext cx="2160000" cy="3240000"/>
          </a:xfrm>
        </p:spPr>
        <p:txBody>
          <a:bodyPr/>
          <a:lstStyle>
            <a:lvl1pPr>
              <a:defRPr sz="1600" cap="all" baseline="0">
                <a:solidFill>
                  <a:schemeClr val="accent1"/>
                </a:solidFill>
                <a:latin typeface="Greycliff CF" pitchFamily="50" charset="0"/>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6">
            <a:extLst>
              <a:ext uri="{FF2B5EF4-FFF2-40B4-BE49-F238E27FC236}">
                <a16:creationId xmlns:a16="http://schemas.microsoft.com/office/drawing/2014/main" id="{D7BC8491-CCAE-458C-BD6D-862F90460454}"/>
              </a:ext>
            </a:extLst>
          </p:cNvPr>
          <p:cNvSpPr>
            <a:spLocks noGrp="1"/>
          </p:cNvSpPr>
          <p:nvPr>
            <p:ph type="body" sz="quarter" idx="17" hasCustomPrompt="1"/>
          </p:nvPr>
        </p:nvSpPr>
        <p:spPr>
          <a:xfrm>
            <a:off x="2979212" y="2600315"/>
            <a:ext cx="2160000" cy="3240000"/>
          </a:xfrm>
        </p:spPr>
        <p:txBody>
          <a:bodyPr/>
          <a:lstStyle>
            <a:lvl1pPr>
              <a:defRPr sz="1600" cap="all" baseline="0">
                <a:solidFill>
                  <a:schemeClr val="accent1"/>
                </a:solidFill>
                <a:latin typeface="Greycliff CF" pitchFamily="50" charset="0"/>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6">
            <a:extLst>
              <a:ext uri="{FF2B5EF4-FFF2-40B4-BE49-F238E27FC236}">
                <a16:creationId xmlns:a16="http://schemas.microsoft.com/office/drawing/2014/main" id="{B036190F-67DD-4555-BB1F-179E8E9C46C0}"/>
              </a:ext>
            </a:extLst>
          </p:cNvPr>
          <p:cNvSpPr>
            <a:spLocks noGrp="1"/>
          </p:cNvSpPr>
          <p:nvPr>
            <p:ph type="body" sz="quarter" idx="18" hasCustomPrompt="1"/>
          </p:nvPr>
        </p:nvSpPr>
        <p:spPr>
          <a:xfrm>
            <a:off x="5623461" y="2600315"/>
            <a:ext cx="2160000" cy="3240000"/>
          </a:xfrm>
        </p:spPr>
        <p:txBody>
          <a:bodyPr/>
          <a:lstStyle>
            <a:lvl1pPr>
              <a:defRPr sz="1600" cap="all" baseline="0">
                <a:solidFill>
                  <a:schemeClr val="accent1"/>
                </a:solidFill>
                <a:latin typeface="Greycliff CF" pitchFamily="50" charset="0"/>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8267709" y="2600315"/>
            <a:ext cx="2160000" cy="3240000"/>
          </a:xfrm>
        </p:spPr>
        <p:txBody>
          <a:bodyPr/>
          <a:lstStyle>
            <a:lvl1pPr>
              <a:defRPr sz="1600" cap="all" baseline="0">
                <a:solidFill>
                  <a:schemeClr val="accent1"/>
                </a:solidFill>
                <a:latin typeface="Greycliff CF" pitchFamily="50" charset="0"/>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Date Placeholder 2">
            <a:extLst>
              <a:ext uri="{FF2B5EF4-FFF2-40B4-BE49-F238E27FC236}">
                <a16:creationId xmlns:a16="http://schemas.microsoft.com/office/drawing/2014/main" id="{9B900929-35E2-4B6A-A4BF-9E02733E3ABE}"/>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F6B47C34-75D5-42A4-8A99-FADDAF9BBA63}"/>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467B0344-E805-4D5F-B3FB-AF95BC74870A}"/>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6" name="Text Placeholder 7">
            <a:extLst>
              <a:ext uri="{FF2B5EF4-FFF2-40B4-BE49-F238E27FC236}">
                <a16:creationId xmlns:a16="http://schemas.microsoft.com/office/drawing/2014/main" id="{49792A8A-88CD-4947-B7C8-CF7FA124B20A}"/>
              </a:ext>
            </a:extLst>
          </p:cNvPr>
          <p:cNvSpPr>
            <a:spLocks noGrp="1" noChangeAspect="1"/>
          </p:cNvSpPr>
          <p:nvPr>
            <p:ph type="body" sz="quarter" idx="23"/>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7221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3842214" y="2106271"/>
            <a:ext cx="4507572" cy="2281251"/>
          </a:xfrm>
        </p:spPr>
        <p:txBody>
          <a:bodyPr/>
          <a:lstStyle>
            <a:lvl1pPr>
              <a:defRPr sz="2800" cap="none" baseline="0">
                <a:solidFill>
                  <a:schemeClr val="accent1"/>
                </a:solidFill>
                <a:latin typeface="Greycliff CF" pitchFamily="50" charset="0"/>
              </a:defRPr>
            </a:lvl1pPr>
            <a:lvl2pPr algn="l">
              <a:spcBef>
                <a:spcPts val="600"/>
              </a:spcBef>
              <a:defRPr sz="1600" b="0" cap="none" baseline="0">
                <a:solidFill>
                  <a:schemeClr val="accent1"/>
                </a:solidFill>
              </a:defRPr>
            </a:lvl2pPr>
            <a:lvl3pPr algn="l">
              <a:defRPr sz="1600" cap="none">
                <a:solidFill>
                  <a:schemeClr val="accent1"/>
                </a:solidFill>
              </a:defRPr>
            </a:lvl3pPr>
            <a:lvl4pPr algn="l">
              <a:defRPr sz="1600" cap="none">
                <a:solidFill>
                  <a:schemeClr val="accent1"/>
                </a:solidFill>
              </a:defRPr>
            </a:lvl4pPr>
            <a:lvl5pPr algn="l">
              <a:defRPr sz="1600" cap="none">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TextBox 2">
            <a:extLst>
              <a:ext uri="{FF2B5EF4-FFF2-40B4-BE49-F238E27FC236}">
                <a16:creationId xmlns:a16="http://schemas.microsoft.com/office/drawing/2014/main" id="{8CCFA2A9-BC18-4CF8-AD38-42B263119472}"/>
              </a:ext>
            </a:extLst>
          </p:cNvPr>
          <p:cNvSpPr txBox="1"/>
          <p:nvPr userDrawn="1"/>
        </p:nvSpPr>
        <p:spPr>
          <a:xfrm>
            <a:off x="2756995" y="1307904"/>
            <a:ext cx="715260" cy="1938992"/>
          </a:xfrm>
          <a:prstGeom prst="rect">
            <a:avLst/>
          </a:prstGeom>
          <a:noFill/>
        </p:spPr>
        <p:txBody>
          <a:bodyPr wrap="none" rtlCol="0">
            <a:spAutoFit/>
          </a:bodyPr>
          <a:lstStyle/>
          <a:p>
            <a:r>
              <a:rPr lang="en-AU" sz="12000" dirty="0">
                <a:solidFill>
                  <a:schemeClr val="accent1"/>
                </a:solidFill>
                <a:latin typeface="Greycliff CF" pitchFamily="50" charset="0"/>
              </a:rPr>
              <a:t>“</a:t>
            </a:r>
          </a:p>
        </p:txBody>
      </p:sp>
      <p:sp>
        <p:nvSpPr>
          <p:cNvPr id="17" name="TextBox 16">
            <a:extLst>
              <a:ext uri="{FF2B5EF4-FFF2-40B4-BE49-F238E27FC236}">
                <a16:creationId xmlns:a16="http://schemas.microsoft.com/office/drawing/2014/main" id="{19C98CC0-E077-4ADE-8BC2-9559518E22D8}"/>
              </a:ext>
            </a:extLst>
          </p:cNvPr>
          <p:cNvSpPr txBox="1"/>
          <p:nvPr userDrawn="1"/>
        </p:nvSpPr>
        <p:spPr>
          <a:xfrm>
            <a:off x="7755716" y="3692995"/>
            <a:ext cx="1245854" cy="1938992"/>
          </a:xfrm>
          <a:prstGeom prst="rect">
            <a:avLst/>
          </a:prstGeom>
          <a:noFill/>
        </p:spPr>
        <p:txBody>
          <a:bodyPr wrap="none" rtlCol="0">
            <a:spAutoFit/>
          </a:bodyPr>
          <a:lstStyle/>
          <a:p>
            <a:r>
              <a:rPr lang="en-AU" sz="12000" dirty="0">
                <a:solidFill>
                  <a:schemeClr val="tx2"/>
                </a:solidFill>
                <a:latin typeface="Greycliff CF" pitchFamily="50" charset="0"/>
              </a:rPr>
              <a:t>“</a:t>
            </a:r>
            <a:r>
              <a:rPr lang="en-AU" sz="12000" dirty="0">
                <a:solidFill>
                  <a:schemeClr val="accent1"/>
                </a:solidFill>
                <a:latin typeface="Greycliff CF" pitchFamily="50" charset="0"/>
              </a:rPr>
              <a:t>”</a:t>
            </a:r>
          </a:p>
        </p:txBody>
      </p:sp>
      <p:sp>
        <p:nvSpPr>
          <p:cNvPr id="2" name="Date Placeholder 1">
            <a:extLst>
              <a:ext uri="{FF2B5EF4-FFF2-40B4-BE49-F238E27FC236}">
                <a16:creationId xmlns:a16="http://schemas.microsoft.com/office/drawing/2014/main" id="{325A78CB-C25F-477B-ACB8-7A8C3B33F7D7}"/>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10DC4922-3AFC-43D6-9996-17D5CAC06E9E}"/>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F54801EF-D4C3-4D21-A7DC-76D432B0F009}"/>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0" name="Text Placeholder 7">
            <a:extLst>
              <a:ext uri="{FF2B5EF4-FFF2-40B4-BE49-F238E27FC236}">
                <a16:creationId xmlns:a16="http://schemas.microsoft.com/office/drawing/2014/main" id="{7E00BA3E-95EC-1C47-9AC2-327806835F07}"/>
              </a:ext>
            </a:extLst>
          </p:cNvPr>
          <p:cNvSpPr>
            <a:spLocks noGrp="1" noChangeAspect="1"/>
          </p:cNvSpPr>
          <p:nvPr>
            <p:ph type="body" sz="quarter" idx="16"/>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929154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794666"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530498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79AE5-365E-4EEB-8F4C-F4E45C728AEF}"/>
              </a:ext>
            </a:extLst>
          </p:cNvPr>
          <p:cNvSpPr/>
          <p:nvPr userDrawn="1"/>
        </p:nvSpPr>
        <p:spPr>
          <a:xfrm>
            <a:off x="719400" y="-2"/>
            <a:ext cx="1075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icture Placeholder 6">
            <a:extLst>
              <a:ext uri="{FF2B5EF4-FFF2-40B4-BE49-F238E27FC236}">
                <a16:creationId xmlns:a16="http://schemas.microsoft.com/office/drawing/2014/main" id="{EE31FF5A-63AE-45A7-AF45-BF707B1A337A}"/>
              </a:ext>
            </a:extLst>
          </p:cNvPr>
          <p:cNvSpPr>
            <a:spLocks noGrp="1" noChangeAspect="1"/>
          </p:cNvSpPr>
          <p:nvPr>
            <p:ph type="pic" sz="quarter" idx="15" hasCustomPrompt="1"/>
          </p:nvPr>
        </p:nvSpPr>
        <p:spPr>
          <a:xfrm>
            <a:off x="0" y="0"/>
            <a:ext cx="12192000" cy="6858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pic>
        <p:nvPicPr>
          <p:cNvPr id="9" name="Graphic 8">
            <a:extLst>
              <a:ext uri="{FF2B5EF4-FFF2-40B4-BE49-F238E27FC236}">
                <a16:creationId xmlns:a16="http://schemas.microsoft.com/office/drawing/2014/main" id="{99E31010-2D9D-4F4E-9267-AD318E40DB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16752" y="5631362"/>
            <a:ext cx="2018067" cy="886524"/>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1"/>
                </a:solidFill>
              </a:defRPr>
            </a:lvl1pPr>
            <a:lvl2pPr marL="0" indent="0" algn="l">
              <a:spcAft>
                <a:spcPts val="0"/>
              </a:spcAft>
              <a:buNone/>
              <a:defRPr sz="1800" b="1">
                <a:solidFill>
                  <a:schemeClr val="bg1"/>
                </a:solidFill>
              </a:defRPr>
            </a:lvl2pPr>
            <a:lvl3pPr marL="0" indent="0" algn="l">
              <a:spcAft>
                <a:spcPts val="0"/>
              </a:spcAft>
              <a:buNone/>
              <a:defRPr sz="1800" b="1">
                <a:solidFill>
                  <a:schemeClr val="bg1"/>
                </a:solidFill>
              </a:defRPr>
            </a:lvl3pPr>
            <a:lvl4pPr marL="0" indent="0" algn="l">
              <a:spcAft>
                <a:spcPts val="0"/>
              </a:spcAft>
              <a:buNone/>
              <a:defRPr sz="1800" b="1">
                <a:solidFill>
                  <a:schemeClr val="bg1"/>
                </a:solidFill>
              </a:defRPr>
            </a:lvl4pPr>
            <a:lvl5pPr marL="0" indent="0" algn="l">
              <a:spcAft>
                <a:spcPts val="0"/>
              </a:spcAft>
              <a:buNone/>
              <a:defRPr sz="1800" b="1">
                <a:solidFill>
                  <a:schemeClr val="bg1"/>
                </a:solidFill>
              </a:defRPr>
            </a:lvl5pPr>
            <a:lvl6pPr marL="0" indent="0" algn="l">
              <a:spcAft>
                <a:spcPts val="0"/>
              </a:spcAft>
              <a:buNone/>
              <a:defRPr sz="1800" b="1">
                <a:solidFill>
                  <a:schemeClr val="bg1"/>
                </a:solidFill>
              </a:defRPr>
            </a:lvl6pPr>
            <a:lvl7pPr marL="0" indent="0" algn="l">
              <a:buNone/>
              <a:defRPr sz="1800" b="1">
                <a:solidFill>
                  <a:schemeClr val="bg1"/>
                </a:solidFill>
              </a:defRPr>
            </a:lvl7pPr>
            <a:lvl8pPr marL="0" indent="0" algn="l">
              <a:buNone/>
              <a:defRPr sz="1800" b="1">
                <a:solidFill>
                  <a:schemeClr val="bg1"/>
                </a:solidFill>
              </a:defRPr>
            </a:lvl8pPr>
            <a:lvl9pPr marL="0" indent="0" algn="l">
              <a:buNone/>
              <a:defRPr sz="1800" b="1">
                <a:solidFill>
                  <a:schemeClr val="bg1"/>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0" name="Title 1">
            <a:extLst>
              <a:ext uri="{FF2B5EF4-FFF2-40B4-BE49-F238E27FC236}">
                <a16:creationId xmlns:a16="http://schemas.microsoft.com/office/drawing/2014/main" id="{0287AC88-A942-4E4F-A359-307B996A7919}"/>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D98BCAB1-59A8-4C66-87FD-A76DA0651EF8}"/>
              </a:ext>
            </a:extLst>
          </p:cNvPr>
          <p:cNvSpPr>
            <a:spLocks noGrp="1"/>
          </p:cNvSpPr>
          <p:nvPr>
            <p:ph type="ftr" sz="quarter" idx="17"/>
          </p:nvPr>
        </p:nvSpPr>
        <p:spPr/>
        <p:txBody>
          <a:bodyPr/>
          <a:lstStyle>
            <a:lvl1pPr>
              <a:defRPr>
                <a:solidFill>
                  <a:schemeClr val="bg2"/>
                </a:solidFill>
              </a:defRPr>
            </a:lvl1pPr>
          </a:lstStyle>
          <a:p>
            <a:r>
              <a:rPr lang="en-GB"/>
              <a:t>Insert &gt; Header &amp; Footer</a:t>
            </a:r>
          </a:p>
        </p:txBody>
      </p:sp>
    </p:spTree>
    <p:extLst>
      <p:ext uri="{BB962C8B-B14F-4D97-AF65-F5344CB8AC3E}">
        <p14:creationId xmlns:p14="http://schemas.microsoft.com/office/powerpoint/2010/main" val="33486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801351"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934324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583ABC-22A1-400D-B5EB-018BF7A1B892}"/>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794666"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solidFill>
                  <a:schemeClr val="bg2"/>
                </a:solidFill>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lvl1pPr>
              <a:defRPr>
                <a:solidFill>
                  <a:schemeClr val="bg2"/>
                </a:solidFill>
              </a:defRPr>
            </a:lvl1p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1" name="Text Placeholder 7">
            <a:extLst>
              <a:ext uri="{FF2B5EF4-FFF2-40B4-BE49-F238E27FC236}">
                <a16:creationId xmlns:a16="http://schemas.microsoft.com/office/drawing/2014/main" id="{E37ADFEC-1009-E74F-BF45-0942A2AC8772}"/>
              </a:ext>
            </a:extLst>
          </p:cNvPr>
          <p:cNvSpPr>
            <a:spLocks noGrp="1" noChangeAspect="1"/>
          </p:cNvSpPr>
          <p:nvPr>
            <p:ph type="body" sz="quarter" idx="20"/>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170069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60C8A8-1B70-4653-94B4-DE00B5C785B3}"/>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801351"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lvl1pPr>
              <a:defRPr>
                <a:solidFill>
                  <a:schemeClr val="bg2"/>
                </a:solidFill>
              </a:defRPr>
            </a:lvl1p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2" name="Text Placeholder 7">
            <a:extLst>
              <a:ext uri="{FF2B5EF4-FFF2-40B4-BE49-F238E27FC236}">
                <a16:creationId xmlns:a16="http://schemas.microsoft.com/office/drawing/2014/main" id="{A3FF1CD0-9CAF-AC4A-8BD8-B3F2D6F6D323}"/>
              </a:ext>
            </a:extLst>
          </p:cNvPr>
          <p:cNvSpPr>
            <a:spLocks noGrp="1" noChangeAspect="1"/>
          </p:cNvSpPr>
          <p:nvPr>
            <p:ph type="body" sz="quarter" idx="16"/>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906015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91756"/>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91756"/>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24743" y="2730825"/>
            <a:ext cx="1941914" cy="865381"/>
          </a:xfrm>
          <a:prstGeom prst="rect">
            <a:avLst/>
          </a:prstGeom>
          <a:blipFill>
            <a:blip r:embed="rId2" cstate="screen">
              <a:extLst>
                <a:ext uri="{28A0092B-C50C-407E-A947-70E740481C1C}">
                  <a14:useLocalDpi xmlns:a14="http://schemas.microsoft.com/office/drawing/2010/main"/>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13840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77158" y="2497253"/>
            <a:ext cx="1941914" cy="865381"/>
          </a:xfrm>
          <a:prstGeom prst="rect">
            <a:avLst/>
          </a:prstGeom>
          <a:blipFill>
            <a:blip r:embed="rId2" cstate="screen">
              <a:extLst>
                <a:ext uri="{28A0092B-C50C-407E-A947-70E740481C1C}">
                  <a14:useLocalDpi xmlns:a14="http://schemas.microsoft.com/office/drawing/2010/main"/>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Box 14">
            <a:extLst>
              <a:ext uri="{FF2B5EF4-FFF2-40B4-BE49-F238E27FC236}">
                <a16:creationId xmlns:a16="http://schemas.microsoft.com/office/drawing/2014/main" id="{9483D25B-B86A-4635-9E98-51F4E5E11B4D}"/>
              </a:ext>
            </a:extLst>
          </p:cNvPr>
          <p:cNvSpPr txBox="1"/>
          <p:nvPr userDrawn="1"/>
        </p:nvSpPr>
        <p:spPr>
          <a:xfrm>
            <a:off x="7873621" y="3841994"/>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dirty="0">
                <a:solidFill>
                  <a:schemeClr val="bg2"/>
                </a:solidFill>
                <a:latin typeface="Greycliff CF" pitchFamily="50" charset="0"/>
              </a:rPr>
              <a:t>Forest Stewardship Council®</a:t>
            </a:r>
          </a:p>
          <a:p>
            <a:r>
              <a:rPr lang="en-US" altLang="en-US" sz="1500" dirty="0">
                <a:solidFill>
                  <a:schemeClr val="bg2"/>
                </a:solidFill>
              </a:rPr>
              <a:t>FSC</a:t>
            </a:r>
            <a:r>
              <a:rPr lang="en-US" altLang="en-US" sz="1500" baseline="30000" dirty="0">
                <a:solidFill>
                  <a:schemeClr val="bg2"/>
                </a:solidFill>
              </a:rPr>
              <a:t>®</a:t>
            </a:r>
            <a:r>
              <a:rPr lang="en-US" altLang="en-US" sz="1500" dirty="0">
                <a:solidFill>
                  <a:schemeClr val="bg2"/>
                </a:solidFill>
              </a:rPr>
              <a:t> UK</a:t>
            </a:r>
          </a:p>
          <a:p>
            <a:pPr lvl="0">
              <a:lnSpc>
                <a:spcPct val="150000"/>
              </a:lnSpc>
              <a:spcBef>
                <a:spcPts val="0"/>
              </a:spcBef>
              <a:spcAft>
                <a:spcPts val="200"/>
              </a:spcAft>
            </a:pPr>
            <a:endParaRPr lang="en-US" altLang="en-US" dirty="0"/>
          </a:p>
          <a:p>
            <a:pPr lvl="0">
              <a:spcBef>
                <a:spcPts val="0"/>
              </a:spcBef>
              <a:spcAft>
                <a:spcPts val="200"/>
              </a:spcAft>
            </a:pPr>
            <a:r>
              <a:rPr lang="en-US" altLang="en-US" sz="1200" b="0" dirty="0">
                <a:solidFill>
                  <a:schemeClr val="bg2"/>
                </a:solidFill>
              </a:rPr>
              <a:t>FSC UK © All rights reserved</a:t>
            </a:r>
          </a:p>
          <a:p>
            <a:pPr lvl="0">
              <a:spcBef>
                <a:spcPts val="0"/>
              </a:spcBef>
              <a:spcAft>
                <a:spcPts val="200"/>
              </a:spcAft>
            </a:pPr>
            <a:r>
              <a:rPr lang="en-US" altLang="en-US" sz="1200" b="0" dirty="0">
                <a:solidFill>
                  <a:schemeClr val="bg2"/>
                </a:solidFill>
              </a:rPr>
              <a:t>FSC® F000231</a:t>
            </a:r>
          </a:p>
          <a:p>
            <a:pPr lvl="0"/>
            <a:r>
              <a:rPr lang="en-US" altLang="en-US" sz="1400" b="0" dirty="0">
                <a:solidFill>
                  <a:schemeClr val="bg2"/>
                </a:solidFill>
                <a:latin typeface="Greycliff CF" pitchFamily="50" charset="0"/>
              </a:rPr>
              <a:t>uk.fsc.org</a:t>
            </a:r>
          </a:p>
          <a:p>
            <a:pPr lvl="0"/>
            <a:endParaRPr lang="en-US" altLang="en-US" sz="1600" b="0" dirty="0"/>
          </a:p>
        </p:txBody>
      </p:sp>
    </p:spTree>
    <p:extLst>
      <p:ext uri="{BB962C8B-B14F-4D97-AF65-F5344CB8AC3E}">
        <p14:creationId xmlns:p14="http://schemas.microsoft.com/office/powerpoint/2010/main" val="2564229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877158" y="3841087"/>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dirty="0">
                <a:solidFill>
                  <a:schemeClr val="bg2"/>
                </a:solidFill>
                <a:latin typeface="Greycliff CF" pitchFamily="50" charset="0"/>
              </a:rPr>
              <a:t>Forest Stewardship Council®</a:t>
            </a:r>
          </a:p>
          <a:p>
            <a:pPr lvl="0">
              <a:spcBef>
                <a:spcPts val="400"/>
              </a:spcBef>
              <a:spcAft>
                <a:spcPts val="1200"/>
              </a:spcAft>
            </a:pPr>
            <a:r>
              <a:rPr lang="en-US" altLang="en-US" sz="1500" b="1" dirty="0">
                <a:solidFill>
                  <a:schemeClr val="bg2"/>
                </a:solidFill>
              </a:rPr>
              <a:t>FSC® </a:t>
            </a:r>
            <a:r>
              <a:rPr lang="en-US" altLang="en-US" sz="1500" b="1" dirty="0" err="1">
                <a:solidFill>
                  <a:schemeClr val="bg2"/>
                </a:solidFill>
              </a:rPr>
              <a:t>Asociación</a:t>
            </a:r>
            <a:r>
              <a:rPr lang="en-US" altLang="en-US" sz="1500" b="1" dirty="0">
                <a:solidFill>
                  <a:schemeClr val="bg2"/>
                </a:solidFill>
              </a:rPr>
              <a:t> Civil </a:t>
            </a:r>
          </a:p>
          <a:p>
            <a:pPr lvl="0"/>
            <a:endParaRPr lang="en-US" altLang="en-US" sz="1600" b="0" dirty="0"/>
          </a:p>
          <a:p>
            <a:pPr lvl="0">
              <a:spcBef>
                <a:spcPts val="0"/>
              </a:spcBef>
              <a:spcAft>
                <a:spcPts val="200"/>
              </a:spcAft>
            </a:pPr>
            <a:r>
              <a:rPr lang="en-US" altLang="en-US" sz="1200" b="0" dirty="0">
                <a:solidFill>
                  <a:schemeClr val="bg2"/>
                </a:solidFill>
              </a:rPr>
              <a:t>Calle Margarita </a:t>
            </a:r>
            <a:r>
              <a:rPr lang="en-US" altLang="en-US" sz="1200" b="0" dirty="0" err="1">
                <a:solidFill>
                  <a:schemeClr val="bg2"/>
                </a:solidFill>
              </a:rPr>
              <a:t>Maza</a:t>
            </a:r>
            <a:r>
              <a:rPr lang="en-US" altLang="en-US" sz="1200" b="0" dirty="0">
                <a:solidFill>
                  <a:schemeClr val="bg2"/>
                </a:solidFill>
              </a:rPr>
              <a:t> de Juárez 422</a:t>
            </a:r>
          </a:p>
          <a:p>
            <a:pPr lvl="0">
              <a:spcBef>
                <a:spcPts val="0"/>
              </a:spcBef>
              <a:spcAft>
                <a:spcPts val="200"/>
              </a:spcAft>
            </a:pPr>
            <a:r>
              <a:rPr lang="en-US" altLang="en-US" sz="1200" b="0" dirty="0">
                <a:solidFill>
                  <a:schemeClr val="bg2"/>
                </a:solidFill>
              </a:rPr>
              <a:t>Colonia Centro,  Oaxaca, México, CP. 68000</a:t>
            </a:r>
          </a:p>
          <a:p>
            <a:pPr lvl="0">
              <a:spcBef>
                <a:spcPts val="0"/>
              </a:spcBef>
              <a:spcAft>
                <a:spcPts val="200"/>
              </a:spcAft>
            </a:pPr>
            <a:r>
              <a:rPr lang="en-US" altLang="en-US" sz="1200" b="0" dirty="0">
                <a:solidFill>
                  <a:schemeClr val="bg2"/>
                </a:solidFill>
              </a:rPr>
              <a:t>Phone: +52 951 502 6533</a:t>
            </a:r>
          </a:p>
          <a:p>
            <a:pPr lvl="0">
              <a:spcBef>
                <a:spcPts val="0"/>
              </a:spcBef>
              <a:spcAft>
                <a:spcPts val="200"/>
              </a:spcAft>
            </a:pPr>
            <a:r>
              <a:rPr lang="en-US" altLang="en-US" sz="1200" b="0" dirty="0">
                <a:solidFill>
                  <a:schemeClr val="bg2"/>
                </a:solidFill>
              </a:rPr>
              <a:t>Fax: +52 951 502 6594</a:t>
            </a:r>
          </a:p>
          <a:p>
            <a:pPr lvl="0">
              <a:spcBef>
                <a:spcPts val="0"/>
              </a:spcBef>
              <a:spcAft>
                <a:spcPts val="200"/>
              </a:spcAft>
            </a:pPr>
            <a:r>
              <a:rPr lang="en-US" altLang="en-US" sz="1200" b="0" dirty="0">
                <a:solidFill>
                  <a:schemeClr val="bg2"/>
                </a:solidFill>
              </a:rPr>
              <a:t>FSC </a:t>
            </a:r>
            <a:r>
              <a:rPr lang="en-US" altLang="en-US" sz="1200" b="0" dirty="0" err="1">
                <a:solidFill>
                  <a:schemeClr val="bg2"/>
                </a:solidFill>
              </a:rPr>
              <a:t>Asociación</a:t>
            </a:r>
            <a:r>
              <a:rPr lang="en-US" altLang="en-US" sz="1200" b="0" dirty="0">
                <a:solidFill>
                  <a:schemeClr val="bg2"/>
                </a:solidFill>
              </a:rPr>
              <a:t> Civil © All rights reserved</a:t>
            </a:r>
          </a:p>
          <a:p>
            <a:pPr lvl="0">
              <a:spcBef>
                <a:spcPts val="0"/>
              </a:spcBef>
              <a:spcAft>
                <a:spcPts val="200"/>
              </a:spcAft>
            </a:pPr>
            <a:r>
              <a:rPr lang="en-US" altLang="en-US" sz="1200" b="0" dirty="0">
                <a:solidFill>
                  <a:schemeClr val="bg2"/>
                </a:solidFill>
              </a:rPr>
              <a:t>FSC® F000100 </a:t>
            </a:r>
          </a:p>
          <a:p>
            <a:pPr lvl="0"/>
            <a:r>
              <a:rPr lang="en-US" altLang="en-US" sz="1400" b="0" dirty="0">
                <a:solidFill>
                  <a:schemeClr val="bg2"/>
                </a:solidFill>
                <a:latin typeface="Greycliff CF" pitchFamily="50" charset="0"/>
              </a:rPr>
              <a:t>www.fsc.org</a:t>
            </a:r>
          </a:p>
          <a:p>
            <a:pPr lvl="0"/>
            <a:endParaRPr lang="en-US" altLang="en-US" sz="1600" b="0" dirty="0"/>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userDrawn="1"/>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userDrawn="1"/>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77158" y="2497253"/>
            <a:ext cx="1941914" cy="865381"/>
          </a:xfrm>
          <a:prstGeom prst="rect">
            <a:avLst/>
          </a:prstGeom>
          <a:blipFill>
            <a:blip r:embed="rId2" cstate="screen">
              <a:extLst>
                <a:ext uri="{28A0092B-C50C-407E-A947-70E740481C1C}">
                  <a14:useLocalDpi xmlns:a14="http://schemas.microsoft.com/office/drawing/2010/main"/>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35420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01548"/>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userDrawn="1"/>
        </p:nvSpPr>
        <p:spPr>
          <a:xfrm>
            <a:off x="8681340"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userDrawn="1"/>
        </p:nvSpPr>
        <p:spPr>
          <a:xfrm>
            <a:off x="9063685" y="4501548"/>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01548"/>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
        <p:nvSpPr>
          <p:cNvPr id="13" name="Text Placeholder 7">
            <a:extLst>
              <a:ext uri="{FF2B5EF4-FFF2-40B4-BE49-F238E27FC236}">
                <a16:creationId xmlns:a16="http://schemas.microsoft.com/office/drawing/2014/main" id="{737EC4F3-8130-2F4D-B18F-7AF3E2C71869}"/>
              </a:ext>
            </a:extLst>
          </p:cNvPr>
          <p:cNvSpPr txBox="1">
            <a:spLocks noChangeAspect="1"/>
          </p:cNvSpPr>
          <p:nvPr userDrawn="1"/>
        </p:nvSpPr>
        <p:spPr>
          <a:xfrm>
            <a:off x="7877158" y="2497253"/>
            <a:ext cx="1941914" cy="865381"/>
          </a:xfrm>
          <a:prstGeom prst="rect">
            <a:avLst/>
          </a:prstGeom>
          <a:blipFill>
            <a:blip r:embed="rId2" cstate="screen">
              <a:extLst>
                <a:ext uri="{28A0092B-C50C-407E-A947-70E740481C1C}">
                  <a14:useLocalDpi xmlns:a14="http://schemas.microsoft.com/office/drawing/2010/main"/>
                </a:ext>
              </a:extLst>
            </a:blip>
            <a:stretch>
              <a:fillRect/>
            </a:stretch>
          </a:blipFill>
          <a:effectLst/>
        </p:spPr>
        <p:txBody>
          <a:bodyPr/>
          <a:lstStyle>
            <a:lvl1pPr marL="0" indent="0" algn="l" defTabSz="914400" rtl="0" eaLnBrk="1" latinLnBrk="0" hangingPunct="1">
              <a:lnSpc>
                <a:spcPct val="100000"/>
              </a:lnSpc>
              <a:spcBef>
                <a:spcPts val="0"/>
              </a:spcBef>
              <a:spcAft>
                <a:spcPts val="0"/>
              </a:spcAft>
              <a:buFont typeface="Arial" panose="020B0604020202020204" pitchFamily="34" charset="0"/>
              <a:buNone/>
              <a:defRPr sz="400" b="0" kern="1200" cap="none" baseline="0">
                <a:noFill/>
                <a:latin typeface="+mn-lt"/>
                <a:ea typeface="+mn-ea"/>
                <a:cs typeface="+mn-cs"/>
              </a:defRPr>
            </a:lvl1pPr>
            <a:lvl2pPr marL="0" indent="0" algn="l" defTabSz="914400" rtl="0" eaLnBrk="1" latinLnBrk="0" hangingPunct="1">
              <a:lnSpc>
                <a:spcPct val="100000"/>
              </a:lnSpc>
              <a:spcBef>
                <a:spcPts val="0"/>
              </a:spcBef>
              <a:spcAft>
                <a:spcPts val="0"/>
              </a:spcAft>
              <a:buFont typeface="Arial" panose="020B0604020202020204" pitchFamily="34" charset="0"/>
              <a:buNone/>
              <a:defRPr sz="400" b="1" kern="1200" cap="all" baseline="0">
                <a:no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3pPr>
            <a:lvl4pPr marL="360000" indent="-180000" algn="l" defTabSz="914400" rtl="0" eaLnBrk="1" latinLnBrk="0" hangingPunct="1">
              <a:lnSpc>
                <a:spcPct val="100000"/>
              </a:lnSpc>
              <a:spcBef>
                <a:spcPts val="0"/>
              </a:spcBef>
              <a:buFont typeface="Arial" panose="020B0604020202020204" pitchFamily="34" charset="0"/>
              <a:buChar char="–"/>
              <a:defRPr sz="400" b="0" kern="1200">
                <a:noFill/>
                <a:latin typeface="+mn-lt"/>
                <a:ea typeface="+mn-ea"/>
                <a:cs typeface="+mn-cs"/>
              </a:defRPr>
            </a:lvl4pPr>
            <a:lvl5pPr marL="342900" indent="-342900" algn="l" defTabSz="914400" rtl="0" eaLnBrk="1" latinLnBrk="0" hangingPunct="1">
              <a:lnSpc>
                <a:spcPct val="100000"/>
              </a:lnSpc>
              <a:spcBef>
                <a:spcPts val="0"/>
              </a:spcBef>
              <a:buFont typeface="+mj-lt"/>
              <a:buAutoNum type="arabicPeriod"/>
              <a:defRPr sz="400" kern="1200">
                <a:noFill/>
                <a:latin typeface="+mn-lt"/>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6pPr>
            <a:lvl7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7pPr>
            <a:lvl8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8pPr>
            <a:lvl9pPr marL="0" indent="0" algn="l" defTabSz="914400" rtl="0" eaLnBrk="1" latinLnBrk="0" hangingPunct="1">
              <a:lnSpc>
                <a:spcPct val="100000"/>
              </a:lnSpc>
              <a:spcBef>
                <a:spcPts val="0"/>
              </a:spcBef>
              <a:buFont typeface="Arial" panose="020B0604020202020204" pitchFamily="34" charset="0"/>
              <a:buNone/>
              <a:defRPr sz="400" kern="1200">
                <a:no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18480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348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7" name="Text Placeholder 5">
            <a:extLst>
              <a:ext uri="{FF2B5EF4-FFF2-40B4-BE49-F238E27FC236}">
                <a16:creationId xmlns:a16="http://schemas.microsoft.com/office/drawing/2014/main" id="{FCAC8505-DEDF-4C01-A608-94D176EC4352}"/>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7">
            <a:extLst>
              <a:ext uri="{FF2B5EF4-FFF2-40B4-BE49-F238E27FC236}">
                <a16:creationId xmlns:a16="http://schemas.microsoft.com/office/drawing/2014/main" id="{0BCEEC50-8D3D-4D30-A7E4-EB437433847B}"/>
              </a:ext>
            </a:extLst>
          </p:cNvPr>
          <p:cNvSpPr>
            <a:spLocks noGrp="1" noChangeAspect="1"/>
          </p:cNvSpPr>
          <p:nvPr>
            <p:ph type="body" sz="quarter" idx="16"/>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35383366-B84A-4AF0-9ECA-0C40F072B979}"/>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Tree>
    <p:extLst>
      <p:ext uri="{BB962C8B-B14F-4D97-AF65-F5344CB8AC3E}">
        <p14:creationId xmlns:p14="http://schemas.microsoft.com/office/powerpoint/2010/main" val="2915971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p>
            <a:r>
              <a:rPr lang="en-US"/>
              <a:t>Click to edit Master title style</a:t>
            </a:r>
            <a:endParaRPr lang="en-AU"/>
          </a:p>
        </p:txBody>
      </p:sp>
      <p:sp>
        <p:nvSpPr>
          <p:cNvPr id="5" name="Date Placeholder 4">
            <a:extLst>
              <a:ext uri="{FF2B5EF4-FFF2-40B4-BE49-F238E27FC236}">
                <a16:creationId xmlns:a16="http://schemas.microsoft.com/office/drawing/2014/main" id="{5DFCCD94-C178-488E-A0A8-B9933C21C80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B6B25C7-EDE8-4C6A-A016-B0BC2F236A18}"/>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E73CEBA6-B1B6-4DE4-9914-AA9310C6B716}"/>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489937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87CEE9C-A8AE-431B-A0E0-C79E2E22CC7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0C04917-818A-4A3D-87A1-5D1A3CEF6EED}"/>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F14D6DCE-44D6-472C-8A31-1D8DC27A62B3}"/>
              </a:ext>
            </a:extLst>
          </p:cNvPr>
          <p:cNvSpPr>
            <a:spLocks noGrp="1"/>
          </p:cNvSpPr>
          <p:nvPr>
            <p:ph type="sldNum" sz="quarter" idx="12"/>
          </p:nvPr>
        </p:nvSpPr>
        <p:spPr/>
        <p:txBody>
          <a:bodyPr/>
          <a:lstStyle/>
          <a:p>
            <a:fld id="{F5AEA0E0-5CC6-4BD0-905C-A0021E419432}" type="slidenum">
              <a:rPr lang="en-GB" smtClean="0"/>
              <a:pPr/>
              <a:t>‹#›</a:t>
            </a:fld>
            <a:endParaRPr lang="en-GB"/>
          </a:p>
        </p:txBody>
      </p:sp>
      <mc:AlternateContent xmlns:mc="http://schemas.openxmlformats.org/markup-compatibility/2006" xmlns:cx1="http://schemas.microsoft.com/office/drawing/2015/9/8/chartex">
        <mc:Choice Requires="cx1">
          <p:graphicFrame>
            <p:nvGraphicFramePr>
              <p:cNvPr id="8" name="Chart 7">
                <a:extLst>
                  <a:ext uri="{FF2B5EF4-FFF2-40B4-BE49-F238E27FC236}">
                    <a16:creationId xmlns:a16="http://schemas.microsoft.com/office/drawing/2014/main" id="{1712AA9A-C47A-42C4-ADBE-AB2B1E077374}"/>
                  </a:ext>
                </a:extLst>
              </p:cNvPr>
              <p:cNvGraphicFramePr/>
              <p:nvPr userDrawn="1">
                <p:extLst>
                  <p:ext uri="{D42A27DB-BD31-4B8C-83A1-F6EECF244321}">
                    <p14:modId xmlns:p14="http://schemas.microsoft.com/office/powerpoint/2010/main" val="1813484102"/>
                  </p:ext>
                </p:extLst>
              </p:nvPr>
            </p:nvGraphicFramePr>
            <p:xfrm>
              <a:off x="461108" y="2426677"/>
              <a:ext cx="6244492" cy="3711656"/>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8" name="Chart 7">
                <a:extLst>
                  <a:ext uri="{FF2B5EF4-FFF2-40B4-BE49-F238E27FC236}">
                    <a16:creationId xmlns:a16="http://schemas.microsoft.com/office/drawing/2014/main" id="{1712AA9A-C47A-42C4-ADBE-AB2B1E077374}"/>
                  </a:ext>
                </a:extLst>
              </p:cNvPr>
              <p:cNvPicPr>
                <a:picLocks noGrp="1" noRot="1" noChangeAspect="1" noMove="1" noResize="1" noEditPoints="1" noAdjustHandles="1" noChangeArrowheads="1" noChangeShapeType="1"/>
              </p:cNvPicPr>
              <p:nvPr/>
            </p:nvPicPr>
            <p:blipFill>
              <a:blip r:embed="rId3"/>
              <a:stretch>
                <a:fillRect/>
              </a:stretch>
            </p:blipFill>
            <p:spPr>
              <a:xfrm>
                <a:off x="461108" y="2426677"/>
                <a:ext cx="6244492" cy="3711656"/>
              </a:xfrm>
              <a:prstGeom prst="rect">
                <a:avLst/>
              </a:prstGeom>
            </p:spPr>
          </p:pic>
        </mc:Fallback>
      </mc:AlternateContent>
    </p:spTree>
    <p:extLst>
      <p:ext uri="{BB962C8B-B14F-4D97-AF65-F5344CB8AC3E}">
        <p14:creationId xmlns:p14="http://schemas.microsoft.com/office/powerpoint/2010/main" val="3863848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light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bg2"/>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5">
            <a:extLst>
              <a:ext uri="{FF2B5EF4-FFF2-40B4-BE49-F238E27FC236}">
                <a16:creationId xmlns:a16="http://schemas.microsoft.com/office/drawing/2014/main" id="{C4A1CEB9-11E9-4D44-B10D-C1106153B09E}"/>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a:blip r:embed="rId2" cstate="screen">
              <a:extLst>
                <a:ext uri="{28A0092B-C50C-407E-A947-70E740481C1C}">
                  <a14:useLocalDpi xmlns:a14="http://schemas.microsoft.com/office/drawing/2010/main"/>
                </a:ext>
              </a:extLst>
            </a:blip>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386F98E5-C772-4C1B-AEA2-5FA88430480D}"/>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spTree>
    <p:extLst>
      <p:ext uri="{BB962C8B-B14F-4D97-AF65-F5344CB8AC3E}">
        <p14:creationId xmlns:p14="http://schemas.microsoft.com/office/powerpoint/2010/main" val="2400773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only-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1" name="Text Placeholder 7">
            <a:extLst>
              <a:ext uri="{FF2B5EF4-FFF2-40B4-BE49-F238E27FC236}">
                <a16:creationId xmlns:a16="http://schemas.microsoft.com/office/drawing/2014/main" id="{2CDD6A81-9396-BE48-A86C-E83608F7D186}"/>
              </a:ext>
            </a:extLst>
          </p:cNvPr>
          <p:cNvSpPr>
            <a:spLocks noGrp="1" noChangeAspect="1"/>
          </p:cNvSpPr>
          <p:nvPr>
            <p:ph type="body" sz="quarter" idx="16"/>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985803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lank-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9" name="Text Placeholder 7">
            <a:extLst>
              <a:ext uri="{FF2B5EF4-FFF2-40B4-BE49-F238E27FC236}">
                <a16:creationId xmlns:a16="http://schemas.microsoft.com/office/drawing/2014/main" id="{7807E9A1-1B37-2E4A-95C5-D75F492AC6BA}"/>
              </a:ext>
            </a:extLst>
          </p:cNvPr>
          <p:cNvSpPr>
            <a:spLocks noGrp="1" noChangeAspect="1"/>
          </p:cNvSpPr>
          <p:nvPr>
            <p:ph type="body" sz="quarter" idx="16"/>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284814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_Blank-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7" name="Graphic 6">
            <a:extLst>
              <a:ext uri="{FF2B5EF4-FFF2-40B4-BE49-F238E27FC236}">
                <a16:creationId xmlns:a16="http://schemas.microsoft.com/office/drawing/2014/main" id="{D8D9C795-633F-49DF-98A1-53A142CB8A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7" y="336735"/>
            <a:ext cx="1006301" cy="442062"/>
          </a:xfrm>
          <a:prstGeom prst="rect">
            <a:avLst/>
          </a:prstGeom>
        </p:spPr>
      </p:pic>
    </p:spTree>
    <p:extLst>
      <p:ext uri="{BB962C8B-B14F-4D97-AF65-F5344CB8AC3E}">
        <p14:creationId xmlns:p14="http://schemas.microsoft.com/office/powerpoint/2010/main" val="15219109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Four column-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080000" cy="1080000"/>
          </a:xfrm>
        </p:spPr>
        <p:txBody>
          <a:bodyPr/>
          <a:lstStyle>
            <a:lvl1pPr>
              <a:defRPr>
                <a:solidFill>
                  <a:schemeClr val="accent1"/>
                </a:solidFill>
              </a:defRPr>
            </a:lvl1pPr>
          </a:lstStyle>
          <a:p>
            <a:r>
              <a:rPr lang="en-US"/>
              <a:t>Click to edit Master title style</a:t>
            </a:r>
            <a:endParaRPr lang="en-GB"/>
          </a:p>
        </p:txBody>
      </p:sp>
      <p:sp>
        <p:nvSpPr>
          <p:cNvPr id="10" name="Text Placeholder 6">
            <a:extLst>
              <a:ext uri="{FF2B5EF4-FFF2-40B4-BE49-F238E27FC236}">
                <a16:creationId xmlns:a16="http://schemas.microsoft.com/office/drawing/2014/main" id="{408DD2E7-C8BF-4E45-AE9F-C1389B7B38D8}"/>
              </a:ext>
            </a:extLst>
          </p:cNvPr>
          <p:cNvSpPr>
            <a:spLocks noGrp="1"/>
          </p:cNvSpPr>
          <p:nvPr>
            <p:ph type="body" sz="quarter" idx="16" hasCustomPrompt="1"/>
          </p:nvPr>
        </p:nvSpPr>
        <p:spPr>
          <a:xfrm>
            <a:off x="334963" y="2600315"/>
            <a:ext cx="2160000" cy="3240000"/>
          </a:xfrm>
        </p:spPr>
        <p:txBody>
          <a:bodyPr/>
          <a:lstStyle>
            <a:lvl1pPr>
              <a:defRPr sz="1600" cap="all" baseline="0">
                <a:solidFill>
                  <a:schemeClr val="accent1"/>
                </a:solidFill>
                <a:latin typeface="Greycliff CF" pitchFamily="50" charset="0"/>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6">
            <a:extLst>
              <a:ext uri="{FF2B5EF4-FFF2-40B4-BE49-F238E27FC236}">
                <a16:creationId xmlns:a16="http://schemas.microsoft.com/office/drawing/2014/main" id="{D7BC8491-CCAE-458C-BD6D-862F90460454}"/>
              </a:ext>
            </a:extLst>
          </p:cNvPr>
          <p:cNvSpPr>
            <a:spLocks noGrp="1"/>
          </p:cNvSpPr>
          <p:nvPr>
            <p:ph type="body" sz="quarter" idx="17" hasCustomPrompt="1"/>
          </p:nvPr>
        </p:nvSpPr>
        <p:spPr>
          <a:xfrm>
            <a:off x="2979212" y="2600315"/>
            <a:ext cx="2160000" cy="3240000"/>
          </a:xfrm>
        </p:spPr>
        <p:txBody>
          <a:bodyPr/>
          <a:lstStyle>
            <a:lvl1pPr>
              <a:defRPr sz="1600" cap="all" baseline="0">
                <a:solidFill>
                  <a:schemeClr val="accent1"/>
                </a:solidFill>
                <a:latin typeface="Greycliff CF" pitchFamily="50" charset="0"/>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6">
            <a:extLst>
              <a:ext uri="{FF2B5EF4-FFF2-40B4-BE49-F238E27FC236}">
                <a16:creationId xmlns:a16="http://schemas.microsoft.com/office/drawing/2014/main" id="{B036190F-67DD-4555-BB1F-179E8E9C46C0}"/>
              </a:ext>
            </a:extLst>
          </p:cNvPr>
          <p:cNvSpPr>
            <a:spLocks noGrp="1"/>
          </p:cNvSpPr>
          <p:nvPr>
            <p:ph type="body" sz="quarter" idx="18" hasCustomPrompt="1"/>
          </p:nvPr>
        </p:nvSpPr>
        <p:spPr>
          <a:xfrm>
            <a:off x="5623461" y="2600315"/>
            <a:ext cx="2160000" cy="3240000"/>
          </a:xfrm>
        </p:spPr>
        <p:txBody>
          <a:bodyPr/>
          <a:lstStyle>
            <a:lvl1pPr>
              <a:defRPr sz="1600" cap="all" baseline="0">
                <a:solidFill>
                  <a:schemeClr val="accent1"/>
                </a:solidFill>
                <a:latin typeface="Greycliff CF" pitchFamily="50" charset="0"/>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8267709" y="2600315"/>
            <a:ext cx="2160000" cy="3240000"/>
          </a:xfrm>
        </p:spPr>
        <p:txBody>
          <a:bodyPr/>
          <a:lstStyle>
            <a:lvl1pPr>
              <a:defRPr sz="1600" cap="all" baseline="0">
                <a:solidFill>
                  <a:schemeClr val="accent1"/>
                </a:solidFill>
                <a:latin typeface="Greycliff CF" pitchFamily="50" charset="0"/>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Date Placeholder 2">
            <a:extLst>
              <a:ext uri="{FF2B5EF4-FFF2-40B4-BE49-F238E27FC236}">
                <a16:creationId xmlns:a16="http://schemas.microsoft.com/office/drawing/2014/main" id="{9B900929-35E2-4B6A-A4BF-9E02733E3ABE}"/>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F6B47C34-75D5-42A4-8A99-FADDAF9BBA63}"/>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467B0344-E805-4D5F-B3FB-AF95BC74870A}"/>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4" name="Picture 3">
            <a:extLst>
              <a:ext uri="{FF2B5EF4-FFF2-40B4-BE49-F238E27FC236}">
                <a16:creationId xmlns:a16="http://schemas.microsoft.com/office/drawing/2014/main" id="{5344C7BC-0E67-CA0F-39A7-28EB9FE063F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2170" y="306350"/>
            <a:ext cx="979715" cy="430382"/>
          </a:xfrm>
          <a:prstGeom prst="rect">
            <a:avLst/>
          </a:prstGeom>
        </p:spPr>
      </p:pic>
    </p:spTree>
    <p:extLst>
      <p:ext uri="{BB962C8B-B14F-4D97-AF65-F5344CB8AC3E}">
        <p14:creationId xmlns:p14="http://schemas.microsoft.com/office/powerpoint/2010/main" val="2563801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ontent and right image with tex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6096000" y="0"/>
            <a:ext cx="6096000" cy="6858000"/>
          </a:xfrm>
          <a:prstGeom prst="roundRect">
            <a:avLst>
              <a:gd name="adj" fmla="val 0"/>
            </a:avLst>
          </a:prstGeom>
          <a:solidFill>
            <a:schemeClr val="bg1">
              <a:lumMod val="85000"/>
            </a:schemeClr>
          </a:solidFill>
        </p:spPr>
        <p:txBody>
          <a:bodyPr lIns="342000" tIns="342000" rIns="1440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4" name="Text Placeholder 3">
            <a:extLst>
              <a:ext uri="{FF2B5EF4-FFF2-40B4-BE49-F238E27FC236}">
                <a16:creationId xmlns:a16="http://schemas.microsoft.com/office/drawing/2014/main" id="{8EB2F477-266C-4C9D-A64F-287BA3F4CF35}"/>
              </a:ext>
            </a:extLst>
          </p:cNvPr>
          <p:cNvSpPr>
            <a:spLocks noGrp="1"/>
          </p:cNvSpPr>
          <p:nvPr>
            <p:ph type="body" sz="quarter" idx="16"/>
          </p:nvPr>
        </p:nvSpPr>
        <p:spPr>
          <a:xfrm>
            <a:off x="334962" y="1880314"/>
            <a:ext cx="522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a:extLst>
              <a:ext uri="{FF2B5EF4-FFF2-40B4-BE49-F238E27FC236}">
                <a16:creationId xmlns:a16="http://schemas.microsoft.com/office/drawing/2014/main" id="{E771A36E-45E1-4553-9842-66EF392719C7}"/>
              </a:ext>
            </a:extLst>
          </p:cNvPr>
          <p:cNvSpPr>
            <a:spLocks noGrp="1"/>
          </p:cNvSpPr>
          <p:nvPr>
            <p:ph sz="quarter" idx="19"/>
          </p:nvPr>
        </p:nvSpPr>
        <p:spPr>
          <a:xfrm>
            <a:off x="6844884"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6">
            <a:extLst>
              <a:ext uri="{FF2B5EF4-FFF2-40B4-BE49-F238E27FC236}">
                <a16:creationId xmlns:a16="http://schemas.microsoft.com/office/drawing/2014/main" id="{7D669EEE-6563-477F-A4CD-D425F6140F00}"/>
              </a:ext>
            </a:extLst>
          </p:cNvPr>
          <p:cNvSpPr>
            <a:spLocks noGrp="1"/>
          </p:cNvSpPr>
          <p:nvPr>
            <p:ph sz="quarter" idx="20"/>
          </p:nvPr>
        </p:nvSpPr>
        <p:spPr>
          <a:xfrm>
            <a:off x="9347256"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1A5DE353-D720-4A1F-9ECC-89FB1390590F}"/>
              </a:ext>
            </a:extLst>
          </p:cNvPr>
          <p:cNvSpPr>
            <a:spLocks noGrp="1"/>
          </p:cNvSpPr>
          <p:nvPr>
            <p:ph type="title"/>
          </p:nvPr>
        </p:nvSpPr>
        <p:spPr>
          <a:xfrm>
            <a:off x="322218" y="333375"/>
            <a:ext cx="5220000" cy="1080000"/>
          </a:xfrm>
        </p:spPr>
        <p:txBody>
          <a:bodyPr/>
          <a:lstStyle/>
          <a:p>
            <a:r>
              <a:rPr lang="en-US"/>
              <a:t>Click to edit Master title style</a:t>
            </a:r>
            <a:endParaRPr lang="en-AU"/>
          </a:p>
        </p:txBody>
      </p:sp>
      <p:sp>
        <p:nvSpPr>
          <p:cNvPr id="14" name="Footer Placeholder 13">
            <a:extLst>
              <a:ext uri="{FF2B5EF4-FFF2-40B4-BE49-F238E27FC236}">
                <a16:creationId xmlns:a16="http://schemas.microsoft.com/office/drawing/2014/main" id="{8913AB32-E310-49A2-9A47-2348F6B61E52}"/>
              </a:ext>
            </a:extLst>
          </p:cNvPr>
          <p:cNvSpPr>
            <a:spLocks noGrp="1"/>
          </p:cNvSpPr>
          <p:nvPr>
            <p:ph type="ftr" sz="quarter" idx="23"/>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6266A723-640D-4EFF-93D1-1E9646941567}"/>
              </a:ext>
            </a:extLst>
          </p:cNvPr>
          <p:cNvSpPr>
            <a:spLocks noGrp="1"/>
          </p:cNvSpPr>
          <p:nvPr>
            <p:ph type="sldNum" sz="quarter" idx="24"/>
          </p:nvPr>
        </p:nvSpPr>
        <p:spPr/>
        <p:txBody>
          <a:bodyPr/>
          <a:lstStyle/>
          <a:p>
            <a:fld id="{F5AEA0E0-5CC6-4BD0-905C-A0021E419432}" type="slidenum">
              <a:rPr lang="en-GB" smtClean="0"/>
              <a:pPr/>
              <a:t>‹#›</a:t>
            </a:fld>
            <a:endParaRPr lang="en-GB"/>
          </a:p>
        </p:txBody>
      </p:sp>
      <p:sp>
        <p:nvSpPr>
          <p:cNvPr id="11" name="Text Placeholder 5">
            <a:extLst>
              <a:ext uri="{FF2B5EF4-FFF2-40B4-BE49-F238E27FC236}">
                <a16:creationId xmlns:a16="http://schemas.microsoft.com/office/drawing/2014/main" id="{C4DEE883-581D-4AC9-9251-8929D0C8E380}"/>
              </a:ext>
            </a:extLst>
          </p:cNvPr>
          <p:cNvSpPr>
            <a:spLocks noGrp="1" noChangeAspect="1"/>
          </p:cNvSpPr>
          <p:nvPr>
            <p:ph type="body" sz="quarter" idx="25"/>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2" name="Picture 1">
            <a:extLst>
              <a:ext uri="{FF2B5EF4-FFF2-40B4-BE49-F238E27FC236}">
                <a16:creationId xmlns:a16="http://schemas.microsoft.com/office/drawing/2014/main" id="{6C4035EB-46BA-D68D-EDAA-1CAC6D7697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2170" y="306350"/>
            <a:ext cx="979715" cy="430382"/>
          </a:xfrm>
          <a:prstGeom prst="rect">
            <a:avLst/>
          </a:prstGeom>
        </p:spPr>
      </p:pic>
    </p:spTree>
    <p:extLst>
      <p:ext uri="{BB962C8B-B14F-4D97-AF65-F5344CB8AC3E}">
        <p14:creationId xmlns:p14="http://schemas.microsoft.com/office/powerpoint/2010/main" val="3993561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dark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FC044026-2D0A-4F4C-B231-B0EF94B3258C}"/>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ooter Placeholder 4">
            <a:extLst>
              <a:ext uri="{FF2B5EF4-FFF2-40B4-BE49-F238E27FC236}">
                <a16:creationId xmlns:a16="http://schemas.microsoft.com/office/drawing/2014/main" id="{1C0FFFF4-D9E3-4A0E-BB93-6DCF367821CD}"/>
              </a:ext>
            </a:extLst>
          </p:cNvPr>
          <p:cNvSpPr>
            <a:spLocks noGrp="1"/>
          </p:cNvSpPr>
          <p:nvPr>
            <p:ph type="ftr" sz="quarter" idx="22"/>
          </p:nvPr>
        </p:nvSpPr>
        <p:spPr>
          <a:xfrm>
            <a:off x="1055688" y="6288257"/>
            <a:ext cx="7913940" cy="365125"/>
          </a:xfrm>
        </p:spPr>
        <p:txBody>
          <a:bodyPr/>
          <a:lstStyle>
            <a:lvl1pPr>
              <a:defRPr>
                <a:solidFill>
                  <a:schemeClr val="bg2"/>
                </a:solidFill>
              </a:defRPr>
            </a:lvl1pPr>
          </a:lstStyle>
          <a:p>
            <a:r>
              <a:rPr lang="en-GB"/>
              <a:t>Insert &gt; Header &amp; Footer</a:t>
            </a:r>
          </a:p>
        </p:txBody>
      </p:sp>
      <p:pic>
        <p:nvPicPr>
          <p:cNvPr id="3" name="Picture 2">
            <a:extLst>
              <a:ext uri="{FF2B5EF4-FFF2-40B4-BE49-F238E27FC236}">
                <a16:creationId xmlns:a16="http://schemas.microsoft.com/office/drawing/2014/main" id="{11A8C781-A258-1E2D-729C-E8C06536492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60219" y="5568563"/>
            <a:ext cx="1976093" cy="868085"/>
          </a:xfrm>
          <a:prstGeom prst="rect">
            <a:avLst/>
          </a:prstGeom>
        </p:spPr>
      </p:pic>
    </p:spTree>
    <p:extLst>
      <p:ext uri="{BB962C8B-B14F-4D97-AF65-F5344CB8AC3E}">
        <p14:creationId xmlns:p14="http://schemas.microsoft.com/office/powerpoint/2010/main" val="1969863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312C68-9CDC-4DDF-AFFD-F813984EE08A}"/>
              </a:ext>
            </a:extLst>
          </p:cNvPr>
          <p:cNvSpPr/>
          <p:nvPr userDrawn="1"/>
        </p:nvSpPr>
        <p:spPr>
          <a:xfrm>
            <a:off x="0" y="-11798"/>
            <a:ext cx="12192000" cy="6908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4" name="Text Placeholder 7">
            <a:extLst>
              <a:ext uri="{FF2B5EF4-FFF2-40B4-BE49-F238E27FC236}">
                <a16:creationId xmlns:a16="http://schemas.microsoft.com/office/drawing/2014/main" id="{D2D3C704-74E4-1296-78EF-CD56F31A9082}"/>
              </a:ext>
            </a:extLst>
          </p:cNvPr>
          <p:cNvSpPr>
            <a:spLocks noGrp="1" noChangeAspect="1"/>
          </p:cNvSpPr>
          <p:nvPr>
            <p:ph type="body" sz="quarter" idx="18"/>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731831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ening slide-white logo">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4340308" y="2569331"/>
            <a:ext cx="3511384" cy="1564788"/>
          </a:xfrm>
          <a:blipFill>
            <a:blip r:embed="rId2" cstate="screen">
              <a:extLst>
                <a:ext uri="{28A0092B-C50C-407E-A947-70E740481C1C}">
                  <a14:useLocalDpi xmlns:a14="http://schemas.microsoft.com/office/drawing/2010/main"/>
                </a:ext>
              </a:extLst>
            </a:blip>
            <a:stretch>
              <a:fillRect/>
            </a:stretch>
          </a:blipFill>
          <a:effectLst>
            <a:glow rad="571500">
              <a:schemeClr val="tx1">
                <a:alpha val="20000"/>
              </a:schemeClr>
            </a:glow>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90485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79AE5-365E-4EEB-8F4C-F4E45C728AEF}"/>
              </a:ext>
            </a:extLst>
          </p:cNvPr>
          <p:cNvSpPr/>
          <p:nvPr userDrawn="1"/>
        </p:nvSpPr>
        <p:spPr>
          <a:xfrm>
            <a:off x="719400" y="-2"/>
            <a:ext cx="1075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icture Placeholder 6">
            <a:extLst>
              <a:ext uri="{FF2B5EF4-FFF2-40B4-BE49-F238E27FC236}">
                <a16:creationId xmlns:a16="http://schemas.microsoft.com/office/drawing/2014/main" id="{EE31FF5A-63AE-45A7-AF45-BF707B1A337A}"/>
              </a:ext>
            </a:extLst>
          </p:cNvPr>
          <p:cNvSpPr>
            <a:spLocks noGrp="1" noChangeAspect="1"/>
          </p:cNvSpPr>
          <p:nvPr>
            <p:ph type="pic" sz="quarter" idx="15" hasCustomPrompt="1"/>
          </p:nvPr>
        </p:nvSpPr>
        <p:spPr>
          <a:xfrm>
            <a:off x="0" y="0"/>
            <a:ext cx="12192000" cy="6858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pic>
        <p:nvPicPr>
          <p:cNvPr id="9" name="Graphic 8">
            <a:extLst>
              <a:ext uri="{FF2B5EF4-FFF2-40B4-BE49-F238E27FC236}">
                <a16:creationId xmlns:a16="http://schemas.microsoft.com/office/drawing/2014/main" id="{99E31010-2D9D-4F4E-9267-AD318E40DB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16752" y="5631362"/>
            <a:ext cx="2018068" cy="886524"/>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1"/>
                </a:solidFill>
              </a:defRPr>
            </a:lvl1pPr>
            <a:lvl2pPr marL="0" indent="0" algn="l">
              <a:spcAft>
                <a:spcPts val="0"/>
              </a:spcAft>
              <a:buNone/>
              <a:defRPr sz="1800" b="1">
                <a:solidFill>
                  <a:schemeClr val="bg1"/>
                </a:solidFill>
              </a:defRPr>
            </a:lvl2pPr>
            <a:lvl3pPr marL="0" indent="0" algn="l">
              <a:spcAft>
                <a:spcPts val="0"/>
              </a:spcAft>
              <a:buNone/>
              <a:defRPr sz="1800" b="1">
                <a:solidFill>
                  <a:schemeClr val="bg1"/>
                </a:solidFill>
              </a:defRPr>
            </a:lvl3pPr>
            <a:lvl4pPr marL="0" indent="0" algn="l">
              <a:spcAft>
                <a:spcPts val="0"/>
              </a:spcAft>
              <a:buNone/>
              <a:defRPr sz="1800" b="1">
                <a:solidFill>
                  <a:schemeClr val="bg1"/>
                </a:solidFill>
              </a:defRPr>
            </a:lvl4pPr>
            <a:lvl5pPr marL="0" indent="0" algn="l">
              <a:spcAft>
                <a:spcPts val="0"/>
              </a:spcAft>
              <a:buNone/>
              <a:defRPr sz="1800" b="1">
                <a:solidFill>
                  <a:schemeClr val="bg1"/>
                </a:solidFill>
              </a:defRPr>
            </a:lvl5pPr>
            <a:lvl6pPr marL="0" indent="0" algn="l">
              <a:spcAft>
                <a:spcPts val="0"/>
              </a:spcAft>
              <a:buNone/>
              <a:defRPr sz="1800" b="1">
                <a:solidFill>
                  <a:schemeClr val="bg1"/>
                </a:solidFill>
              </a:defRPr>
            </a:lvl6pPr>
            <a:lvl7pPr marL="0" indent="0" algn="l">
              <a:buNone/>
              <a:defRPr sz="1800" b="1">
                <a:solidFill>
                  <a:schemeClr val="bg1"/>
                </a:solidFill>
              </a:defRPr>
            </a:lvl7pPr>
            <a:lvl8pPr marL="0" indent="0" algn="l">
              <a:buNone/>
              <a:defRPr sz="1800" b="1">
                <a:solidFill>
                  <a:schemeClr val="bg1"/>
                </a:solidFill>
              </a:defRPr>
            </a:lvl8pPr>
            <a:lvl9pPr marL="0" indent="0" algn="l">
              <a:buNone/>
              <a:defRPr sz="1800" b="1">
                <a:solidFill>
                  <a:schemeClr val="bg1"/>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0" name="Title 1">
            <a:extLst>
              <a:ext uri="{FF2B5EF4-FFF2-40B4-BE49-F238E27FC236}">
                <a16:creationId xmlns:a16="http://schemas.microsoft.com/office/drawing/2014/main" id="{0287AC88-A942-4E4F-A359-307B996A7919}"/>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Tree>
    <p:extLst>
      <p:ext uri="{BB962C8B-B14F-4D97-AF65-F5344CB8AC3E}">
        <p14:creationId xmlns:p14="http://schemas.microsoft.com/office/powerpoint/2010/main" val="952002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light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bg2"/>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5">
            <a:extLst>
              <a:ext uri="{FF2B5EF4-FFF2-40B4-BE49-F238E27FC236}">
                <a16:creationId xmlns:a16="http://schemas.microsoft.com/office/drawing/2014/main" id="{C4A1CEB9-11E9-4D44-B10D-C1106153B09E}"/>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a:blip r:embed="rId2" cstate="screen">
              <a:extLst>
                <a:ext uri="{28A0092B-C50C-407E-A947-70E740481C1C}">
                  <a14:useLocalDpi xmlns:a14="http://schemas.microsoft.com/office/drawing/2010/main"/>
                </a:ext>
              </a:extLst>
            </a:blip>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46623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dark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FC044026-2D0A-4F4C-B231-B0EF94B3258C}"/>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a:blip r:embed="rId2" cstate="screen">
              <a:extLst>
                <a:ext uri="{28A0092B-C50C-407E-A947-70E740481C1C}">
                  <a14:useLocalDpi xmlns:a14="http://schemas.microsoft.com/office/drawing/2010/main"/>
                </a:ext>
              </a:extLst>
            </a:blip>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ooter Placeholder 4">
            <a:extLst>
              <a:ext uri="{FF2B5EF4-FFF2-40B4-BE49-F238E27FC236}">
                <a16:creationId xmlns:a16="http://schemas.microsoft.com/office/drawing/2014/main" id="{1C0FFFF4-D9E3-4A0E-BB93-6DCF367821CD}"/>
              </a:ext>
            </a:extLst>
          </p:cNvPr>
          <p:cNvSpPr>
            <a:spLocks noGrp="1"/>
          </p:cNvSpPr>
          <p:nvPr>
            <p:ph type="ftr" sz="quarter" idx="22"/>
          </p:nvPr>
        </p:nvSpPr>
        <p:spPr>
          <a:xfrm>
            <a:off x="1055688" y="6288257"/>
            <a:ext cx="7913940" cy="365125"/>
          </a:xfrm>
        </p:spPr>
        <p:txBody>
          <a:bodyPr/>
          <a:lstStyle>
            <a:lvl1pPr>
              <a:defRPr>
                <a:solidFill>
                  <a:schemeClr val="bg2"/>
                </a:solidFill>
              </a:defRPr>
            </a:lvl1pPr>
          </a:lstStyle>
          <a:p>
            <a:r>
              <a:rPr lang="en-GB"/>
              <a:t>Insert &gt; Header &amp; Footer</a:t>
            </a:r>
          </a:p>
        </p:txBody>
      </p:sp>
    </p:spTree>
    <p:extLst>
      <p:ext uri="{BB962C8B-B14F-4D97-AF65-F5344CB8AC3E}">
        <p14:creationId xmlns:p14="http://schemas.microsoft.com/office/powerpoint/2010/main" val="492348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dark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FC044026-2D0A-4F4C-B231-B0EF94B3258C}"/>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1" name="Text Placeholder 7">
            <a:extLst>
              <a:ext uri="{FF2B5EF4-FFF2-40B4-BE49-F238E27FC236}">
                <a16:creationId xmlns:a16="http://schemas.microsoft.com/office/drawing/2014/main" id="{3552E04E-D25F-4B05-AD2F-C588430EFE7B}"/>
              </a:ext>
            </a:extLst>
          </p:cNvPr>
          <p:cNvSpPr>
            <a:spLocks noGrp="1"/>
          </p:cNvSpPr>
          <p:nvPr>
            <p:ph type="body" sz="quarter" idx="13"/>
          </p:nvPr>
        </p:nvSpPr>
        <p:spPr>
          <a:xfrm>
            <a:off x="9116713" y="5624625"/>
            <a:ext cx="2019600" cy="900000"/>
          </a:xfrm>
          <a:blipFill>
            <a:blip r:embed="rId2" cstate="screen">
              <a:extLst>
                <a:ext uri="{28A0092B-C50C-407E-A947-70E740481C1C}">
                  <a14:useLocalDpi xmlns:a14="http://schemas.microsoft.com/office/drawing/2010/main"/>
                </a:ext>
              </a:extLst>
            </a:blip>
            <a:stretch>
              <a:fillRect/>
            </a:stretch>
          </a:blipFill>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17313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6" name="Text Placeholder 5">
            <a:extLst>
              <a:ext uri="{FF2B5EF4-FFF2-40B4-BE49-F238E27FC236}">
                <a16:creationId xmlns:a16="http://schemas.microsoft.com/office/drawing/2014/main" id="{9A57D46A-D8D7-49BF-9479-240175CDBE8A}"/>
              </a:ext>
            </a:extLst>
          </p:cNvPr>
          <p:cNvSpPr>
            <a:spLocks noGrp="1" noChangeAspect="1"/>
          </p:cNvSpPr>
          <p:nvPr>
            <p:ph type="body" sz="quarter" idx="20"/>
          </p:nvPr>
        </p:nvSpPr>
        <p:spPr>
          <a:xfrm>
            <a:off x="5588000" y="4481848"/>
            <a:ext cx="6604000" cy="2376153"/>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bg2"/>
                </a:solidFill>
              </a:defRPr>
            </a:lvl1pPr>
          </a:lstStyle>
          <a:p>
            <a:r>
              <a:rPr lang="en-US"/>
              <a:t>Click to edit Master title style</a:t>
            </a:r>
            <a:endParaRPr lang="en-AU"/>
          </a:p>
        </p:txBody>
      </p:sp>
      <p:sp>
        <p:nvSpPr>
          <p:cNvPr id="5" name="Text Placeholder 7">
            <a:extLst>
              <a:ext uri="{FF2B5EF4-FFF2-40B4-BE49-F238E27FC236}">
                <a16:creationId xmlns:a16="http://schemas.microsoft.com/office/drawing/2014/main" id="{DC10E613-8E2B-4D31-ABB0-5128576B7EE8}"/>
              </a:ext>
            </a:extLst>
          </p:cNvPr>
          <p:cNvSpPr>
            <a:spLocks noGrp="1" noChangeAspect="1"/>
          </p:cNvSpPr>
          <p:nvPr>
            <p:ph type="body" sz="quarter" idx="16"/>
          </p:nvPr>
        </p:nvSpPr>
        <p:spPr>
          <a:xfrm>
            <a:off x="10849038" y="6082494"/>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599427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DC463D-2F1B-4364-A3E4-F6CD28DDD6E5}"/>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B1FEDEA8-EB01-4969-95D6-56EB2DB6108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6086223"/>
            <a:ext cx="1006304" cy="442062"/>
          </a:xfrm>
          <a:prstGeom prst="rect">
            <a:avLst/>
          </a:prstGeom>
        </p:spPr>
      </p:pic>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accent1"/>
                </a:solidFill>
              </a:defRPr>
            </a:lvl1pPr>
          </a:lstStyle>
          <a:p>
            <a:r>
              <a:rPr lang="en-US"/>
              <a:t>Click to edit Master title style</a:t>
            </a:r>
            <a:endParaRPr lang="en-AU"/>
          </a:p>
        </p:txBody>
      </p:sp>
    </p:spTree>
    <p:extLst>
      <p:ext uri="{BB962C8B-B14F-4D97-AF65-F5344CB8AC3E}">
        <p14:creationId xmlns:p14="http://schemas.microsoft.com/office/powerpoint/2010/main" val="8979285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B3790-BDEB-43E5-BF9C-3E8D289EECE8}"/>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2">
            <a:extLst>
              <a:ext uri="{FF2B5EF4-FFF2-40B4-BE49-F238E27FC236}">
                <a16:creationId xmlns:a16="http://schemas.microsoft.com/office/drawing/2014/main" id="{C59AD166-A33E-4D4B-BE9A-EF6978131E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28313" y="6086009"/>
            <a:ext cx="1008000" cy="442490"/>
          </a:xfrm>
          <a:prstGeom prst="rect">
            <a:avLst/>
          </a:prstGeom>
        </p:spPr>
      </p:pic>
      <p:sp>
        <p:nvSpPr>
          <p:cNvPr id="2" name="Title 1"/>
          <p:cNvSpPr>
            <a:spLocks noGrp="1"/>
          </p:cNvSpPr>
          <p:nvPr>
            <p:ph type="title"/>
          </p:nvPr>
        </p:nvSpPr>
        <p:spPr>
          <a:xfrm>
            <a:off x="1049628" y="333375"/>
            <a:ext cx="10080000" cy="1080000"/>
          </a:xfrm>
        </p:spPr>
        <p:txBody>
          <a:bodyPr/>
          <a:lstStyle>
            <a:lvl1pPr>
              <a:defRPr cap="all" baseline="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2CFEB565-49CC-408C-BDD2-C2590A4A6424}"/>
              </a:ext>
            </a:extLst>
          </p:cNvPr>
          <p:cNvSpPr>
            <a:spLocks noGrp="1"/>
          </p:cNvSpPr>
          <p:nvPr>
            <p:ph type="body" sz="quarter" idx="15" hasCustomPrompt="1"/>
          </p:nvPr>
        </p:nvSpPr>
        <p:spPr>
          <a:xfrm>
            <a:off x="1049629"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Greycliff CF" pitchFamily="50" charset="0"/>
              </a:defRPr>
            </a:lvl4pPr>
            <a:lvl5pPr marL="0" indent="0">
              <a:buNone/>
              <a:defRPr/>
            </a:lvl5pPr>
          </a:lstStyle>
          <a:p>
            <a:pPr lvl="0"/>
            <a:r>
              <a:rPr lang="en-US" dirty="0"/>
              <a:t>Click to add Agenda item</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3">
            <a:extLst>
              <a:ext uri="{FF2B5EF4-FFF2-40B4-BE49-F238E27FC236}">
                <a16:creationId xmlns:a16="http://schemas.microsoft.com/office/drawing/2014/main" id="{5E5FA15F-A1ED-4F06-8C67-E1D73CF85C88}"/>
              </a:ext>
            </a:extLst>
          </p:cNvPr>
          <p:cNvSpPr>
            <a:spLocks noGrp="1"/>
          </p:cNvSpPr>
          <p:nvPr>
            <p:ph type="body" sz="quarter" idx="18" hasCustomPrompt="1"/>
          </p:nvPr>
        </p:nvSpPr>
        <p:spPr>
          <a:xfrm>
            <a:off x="6096000"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Greycliff CF" pitchFamily="50" charset="0"/>
              </a:defRPr>
            </a:lvl4pPr>
            <a:lvl5pPr marL="0" indent="0">
              <a:buNone/>
              <a:defRPr/>
            </a:lvl5pPr>
          </a:lstStyle>
          <a:p>
            <a:pPr lvl="0"/>
            <a:r>
              <a:rPr lang="en-US" dirty="0"/>
              <a:t>Click to add Agenda item</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Date Placeholder 7">
            <a:extLst>
              <a:ext uri="{FF2B5EF4-FFF2-40B4-BE49-F238E27FC236}">
                <a16:creationId xmlns:a16="http://schemas.microsoft.com/office/drawing/2014/main" id="{98866983-58A4-4EC2-ADBC-AEEA6B9D69AB}"/>
              </a:ext>
            </a:extLst>
          </p:cNvPr>
          <p:cNvSpPr>
            <a:spLocks noGrp="1"/>
          </p:cNvSpPr>
          <p:nvPr>
            <p:ph type="dt" sz="half" idx="19"/>
          </p:nvPr>
        </p:nvSpPr>
        <p:spPr>
          <a:xfrm>
            <a:off x="8248903" y="6288257"/>
            <a:ext cx="1183557" cy="365125"/>
          </a:xfrm>
        </p:spPr>
        <p:txBody>
          <a:bodyPr/>
          <a:lstStyle/>
          <a:p>
            <a:endParaRPr lang="en-GB"/>
          </a:p>
        </p:txBody>
      </p:sp>
      <p:sp>
        <p:nvSpPr>
          <p:cNvPr id="14" name="Footer Placeholder 13">
            <a:extLst>
              <a:ext uri="{FF2B5EF4-FFF2-40B4-BE49-F238E27FC236}">
                <a16:creationId xmlns:a16="http://schemas.microsoft.com/office/drawing/2014/main" id="{8F6B299B-0652-4E6B-BB65-0DE715526B42}"/>
              </a:ext>
            </a:extLst>
          </p:cNvPr>
          <p:cNvSpPr>
            <a:spLocks noGrp="1"/>
          </p:cNvSpPr>
          <p:nvPr>
            <p:ph type="ftr" sz="quarter" idx="20"/>
          </p:nvPr>
        </p:nvSpPr>
        <p:spPr>
          <a:xfrm>
            <a:off x="1055688" y="6288257"/>
            <a:ext cx="7193215" cy="365125"/>
          </a:xfrm>
        </p:spPr>
        <p:txBody>
          <a:bodyPr/>
          <a:lstStyle/>
          <a:p>
            <a:r>
              <a:rPr lang="en-GB"/>
              <a:t>Insert &gt; Header &amp; Footer</a:t>
            </a:r>
          </a:p>
        </p:txBody>
      </p:sp>
      <p:sp>
        <p:nvSpPr>
          <p:cNvPr id="15" name="Slide Number Placeholder 14">
            <a:extLst>
              <a:ext uri="{FF2B5EF4-FFF2-40B4-BE49-F238E27FC236}">
                <a16:creationId xmlns:a16="http://schemas.microsoft.com/office/drawing/2014/main" id="{842DCA20-AF8B-4853-AA2C-E5E7CD8D26F2}"/>
              </a:ext>
            </a:extLst>
          </p:cNvPr>
          <p:cNvSpPr>
            <a:spLocks noGrp="1"/>
          </p:cNvSpPr>
          <p:nvPr>
            <p:ph type="sldNum" sz="quarter" idx="21"/>
          </p:nvPr>
        </p:nvSpPr>
        <p:spPr/>
        <p:txBody>
          <a:bodyPr/>
          <a:lstStyle/>
          <a:p>
            <a:fld id="{F5AEA0E0-5CC6-4BD0-905C-A0021E419432}" type="slidenum">
              <a:rPr lang="en-GB" smtClean="0"/>
              <a:pPr/>
              <a:t>‹#›</a:t>
            </a:fld>
            <a:endParaRPr lang="en-GB"/>
          </a:p>
        </p:txBody>
      </p:sp>
      <p:sp>
        <p:nvSpPr>
          <p:cNvPr id="9" name="Rectangle 8">
            <a:extLst>
              <a:ext uri="{FF2B5EF4-FFF2-40B4-BE49-F238E27FC236}">
                <a16:creationId xmlns:a16="http://schemas.microsoft.com/office/drawing/2014/main" id="{98B1AC7E-46EA-441D-9455-6E65525B6A5A}"/>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5C9469F0-045F-4A85-8721-359D41A43D06}"/>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3865527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523776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312C68-9CDC-4DDF-AFFD-F813984EE08A}"/>
              </a:ext>
            </a:extLst>
          </p:cNvPr>
          <p:cNvSpPr/>
          <p:nvPr userDrawn="1"/>
        </p:nvSpPr>
        <p:spPr>
          <a:xfrm>
            <a:off x="0" y="-11798"/>
            <a:ext cx="12192000" cy="6908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11" name="Graphic 10">
            <a:extLst>
              <a:ext uri="{FF2B5EF4-FFF2-40B4-BE49-F238E27FC236}">
                <a16:creationId xmlns:a16="http://schemas.microsoft.com/office/drawing/2014/main" id="{EBAD129F-61B9-40EF-BB30-907F1E5EEA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6086381"/>
            <a:ext cx="1006304" cy="441745"/>
          </a:xfrm>
          <a:prstGeom prst="rect">
            <a:avLst/>
          </a:prstGeom>
        </p:spPr>
      </p:pic>
    </p:spTree>
    <p:extLst>
      <p:ext uri="{BB962C8B-B14F-4D97-AF65-F5344CB8AC3E}">
        <p14:creationId xmlns:p14="http://schemas.microsoft.com/office/powerpoint/2010/main" val="8157520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346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two Conten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17809F-093D-4878-B686-CA14CFB80D98}"/>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Graphic 13">
            <a:extLst>
              <a:ext uri="{FF2B5EF4-FFF2-40B4-BE49-F238E27FC236}">
                <a16:creationId xmlns:a16="http://schemas.microsoft.com/office/drawing/2014/main" id="{895B56C1-0210-4B57-B32A-80A37DB759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49886" y="6082863"/>
            <a:ext cx="1006304" cy="448782"/>
          </a:xfrm>
          <a:prstGeom prst="rect">
            <a:avLst/>
          </a:prstGeom>
        </p:spPr>
      </p:pic>
    </p:spTree>
    <p:extLst>
      <p:ext uri="{BB962C8B-B14F-4D97-AF65-F5344CB8AC3E}">
        <p14:creationId xmlns:p14="http://schemas.microsoft.com/office/powerpoint/2010/main" val="42663784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left 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450744"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5761037"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7" name="Footer Placeholder 6">
            <a:extLst>
              <a:ext uri="{FF2B5EF4-FFF2-40B4-BE49-F238E27FC236}">
                <a16:creationId xmlns:a16="http://schemas.microsoft.com/office/drawing/2014/main" id="{B6453E03-EC16-4564-B43B-27855EB9BD27}"/>
              </a:ext>
            </a:extLst>
          </p:cNvPr>
          <p:cNvSpPr>
            <a:spLocks noGrp="1"/>
          </p:cNvSpPr>
          <p:nvPr>
            <p:ph type="ftr" sz="quarter" idx="17"/>
          </p:nvPr>
        </p:nvSpPr>
        <p:spPr>
          <a:xfrm>
            <a:off x="6450744" y="6288257"/>
            <a:ext cx="4320000" cy="365125"/>
          </a:xfrm>
        </p:spPr>
        <p:txBody>
          <a:bodyPr/>
          <a:lstStyle/>
          <a:p>
            <a:r>
              <a:rPr lang="en-GB"/>
              <a:t>Insert &gt; Header &amp; Footer</a:t>
            </a:r>
          </a:p>
        </p:txBody>
      </p:sp>
      <p:sp>
        <p:nvSpPr>
          <p:cNvPr id="4" name="Slide Number Placeholder 3">
            <a:extLst>
              <a:ext uri="{FF2B5EF4-FFF2-40B4-BE49-F238E27FC236}">
                <a16:creationId xmlns:a16="http://schemas.microsoft.com/office/drawing/2014/main" id="{5CA913BC-780A-4949-92A0-B5967D36080E}"/>
              </a:ext>
            </a:extLst>
          </p:cNvPr>
          <p:cNvSpPr>
            <a:spLocks noGrp="1"/>
          </p:cNvSpPr>
          <p:nvPr>
            <p:ph type="sldNum" sz="quarter" idx="19"/>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0407715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ntent and right imag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85B94B1-0EB5-4E42-9E85-6E0B4655B7C9}"/>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Picture Placeholder 7">
            <a:extLst>
              <a:ext uri="{FF2B5EF4-FFF2-40B4-BE49-F238E27FC236}">
                <a16:creationId xmlns:a16="http://schemas.microsoft.com/office/drawing/2014/main" id="{16EF975B-AD72-4CB0-A546-757A6175A512}"/>
              </a:ext>
            </a:extLst>
          </p:cNvPr>
          <p:cNvSpPr>
            <a:spLocks noGrp="1"/>
          </p:cNvSpPr>
          <p:nvPr>
            <p:ph type="pic" sz="quarter" idx="18" hasCustomPrompt="1"/>
          </p:nvPr>
        </p:nvSpPr>
        <p:spPr>
          <a:xfrm>
            <a:off x="6083255" y="1880314"/>
            <a:ext cx="5761038"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14" name="Text Placeholder 13">
            <a:extLst>
              <a:ext uri="{FF2B5EF4-FFF2-40B4-BE49-F238E27FC236}">
                <a16:creationId xmlns:a16="http://schemas.microsoft.com/office/drawing/2014/main" id="{324248E3-09A7-4A39-81D8-41BDFE556A24}"/>
              </a:ext>
            </a:extLst>
          </p:cNvPr>
          <p:cNvSpPr>
            <a:spLocks noGrp="1" noChangeAspect="1"/>
          </p:cNvSpPr>
          <p:nvPr>
            <p:ph type="body" sz="quarter" idx="19"/>
          </p:nvPr>
        </p:nvSpPr>
        <p:spPr>
          <a:xfrm>
            <a:off x="7797801" y="5080000"/>
            <a:ext cx="4046492" cy="1444625"/>
          </a:xfrm>
          <a:prstGeom prst="roundRect">
            <a:avLst>
              <a:gd name="adj" fmla="val 5336"/>
            </a:avLst>
          </a:prstGeom>
          <a:gradFill>
            <a:gsLst>
              <a:gs pos="70048">
                <a:srgbClr val="000000">
                  <a:alpha val="16000"/>
                </a:srgbClr>
              </a:gs>
              <a:gs pos="52000">
                <a:schemeClr val="tx1">
                  <a:alpha val="0"/>
                </a:schemeClr>
              </a:gs>
              <a:gs pos="100000">
                <a:schemeClr val="tx1"/>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8" name="Text Placeholder 7">
            <a:extLst>
              <a:ext uri="{FF2B5EF4-FFF2-40B4-BE49-F238E27FC236}">
                <a16:creationId xmlns:a16="http://schemas.microsoft.com/office/drawing/2014/main" id="{7C2C3EBE-492B-4397-820F-2B4092232DC2}"/>
              </a:ext>
            </a:extLst>
          </p:cNvPr>
          <p:cNvSpPr>
            <a:spLocks noGrp="1" noChangeAspect="1"/>
          </p:cNvSpPr>
          <p:nvPr>
            <p:ph type="body" sz="quarter" idx="16"/>
          </p:nvPr>
        </p:nvSpPr>
        <p:spPr>
          <a:xfrm>
            <a:off x="10632313" y="5890388"/>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Footer Placeholder 14">
            <a:extLst>
              <a:ext uri="{FF2B5EF4-FFF2-40B4-BE49-F238E27FC236}">
                <a16:creationId xmlns:a16="http://schemas.microsoft.com/office/drawing/2014/main" id="{C94176C4-3B30-43F2-91DE-33D09AEA7B50}"/>
              </a:ext>
            </a:extLst>
          </p:cNvPr>
          <p:cNvSpPr>
            <a:spLocks noGrp="1"/>
          </p:cNvSpPr>
          <p:nvPr>
            <p:ph type="ftr" sz="quarter" idx="21"/>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A95B7BCF-DC6C-46BC-B3D2-2F18F9BC75D1}"/>
              </a:ext>
            </a:extLst>
          </p:cNvPr>
          <p:cNvSpPr>
            <a:spLocks noGrp="1"/>
          </p:cNvSpPr>
          <p:nvPr>
            <p:ph type="sldNum" sz="quarter" idx="2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796538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6" name="Text Placeholder 5">
            <a:extLst>
              <a:ext uri="{FF2B5EF4-FFF2-40B4-BE49-F238E27FC236}">
                <a16:creationId xmlns:a16="http://schemas.microsoft.com/office/drawing/2014/main" id="{9A57D46A-D8D7-49BF-9479-240175CDBE8A}"/>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bg2"/>
                </a:solidFill>
              </a:defRPr>
            </a:lvl1pPr>
          </a:lstStyle>
          <a:p>
            <a:r>
              <a:rPr lang="en-US"/>
              <a:t>Click to edit Master title style</a:t>
            </a:r>
            <a:endParaRPr lang="en-AU"/>
          </a:p>
        </p:txBody>
      </p:sp>
      <p:sp>
        <p:nvSpPr>
          <p:cNvPr id="5" name="Text Placeholder 7">
            <a:extLst>
              <a:ext uri="{FF2B5EF4-FFF2-40B4-BE49-F238E27FC236}">
                <a16:creationId xmlns:a16="http://schemas.microsoft.com/office/drawing/2014/main" id="{DC10E613-8E2B-4D31-ABB0-5128576B7EE8}"/>
              </a:ext>
            </a:extLst>
          </p:cNvPr>
          <p:cNvSpPr>
            <a:spLocks noGrp="1" noChangeAspect="1"/>
          </p:cNvSpPr>
          <p:nvPr>
            <p:ph type="body" sz="quarter" idx="16"/>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53992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mage-full width">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166547-372E-4215-A2D1-28413657AE73}"/>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11509330"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9" name="Text Placeholder 8">
            <a:extLst>
              <a:ext uri="{FF2B5EF4-FFF2-40B4-BE49-F238E27FC236}">
                <a16:creationId xmlns:a16="http://schemas.microsoft.com/office/drawing/2014/main" id="{36D4D6FD-7257-4C21-AAFC-7CC06BF77DD7}"/>
              </a:ext>
            </a:extLst>
          </p:cNvPr>
          <p:cNvSpPr>
            <a:spLocks noGrp="1" noChangeAspect="1"/>
          </p:cNvSpPr>
          <p:nvPr>
            <p:ph type="body" sz="quarter" idx="20"/>
          </p:nvPr>
        </p:nvSpPr>
        <p:spPr>
          <a:xfrm>
            <a:off x="7797801" y="5080000"/>
            <a:ext cx="4046492" cy="1444625"/>
          </a:xfrm>
          <a:prstGeom prst="roundRect">
            <a:avLst>
              <a:gd name="adj" fmla="val 5336"/>
            </a:avLst>
          </a:prstGeom>
          <a:gradFill>
            <a:gsLst>
              <a:gs pos="70048">
                <a:srgbClr val="000000">
                  <a:alpha val="16000"/>
                </a:srgbClr>
              </a:gs>
              <a:gs pos="52000">
                <a:schemeClr val="tx1">
                  <a:alpha val="0"/>
                </a:schemeClr>
              </a:gs>
              <a:gs pos="100000">
                <a:schemeClr val="tx1">
                  <a:alpha val="45000"/>
                </a:schemeClr>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p>
            <a:r>
              <a:rPr lang="en-US"/>
              <a:t>Click to edit Master title style</a:t>
            </a:r>
            <a:endParaRPr lang="en-AU"/>
          </a:p>
        </p:txBody>
      </p:sp>
      <p:sp>
        <p:nvSpPr>
          <p:cNvPr id="10" name="Text Placeholder 7">
            <a:extLst>
              <a:ext uri="{FF2B5EF4-FFF2-40B4-BE49-F238E27FC236}">
                <a16:creationId xmlns:a16="http://schemas.microsoft.com/office/drawing/2014/main" id="{7750661B-4D22-41A7-8FA2-1E0D27586EF6}"/>
              </a:ext>
            </a:extLst>
          </p:cNvPr>
          <p:cNvSpPr>
            <a:spLocks noGrp="1" noChangeAspect="1"/>
          </p:cNvSpPr>
          <p:nvPr>
            <p:ph type="body" sz="quarter" idx="16"/>
          </p:nvPr>
        </p:nvSpPr>
        <p:spPr>
          <a:xfrm>
            <a:off x="10632313" y="5890388"/>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537038" y="333375"/>
            <a:ext cx="4320000" cy="12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3">
            <a:extLst>
              <a:ext uri="{FF2B5EF4-FFF2-40B4-BE49-F238E27FC236}">
                <a16:creationId xmlns:a16="http://schemas.microsoft.com/office/drawing/2014/main" id="{D048DB48-6039-4A0D-ACBF-D5EB8DD358F7}"/>
              </a:ext>
            </a:extLst>
          </p:cNvPr>
          <p:cNvSpPr>
            <a:spLocks noGrp="1"/>
          </p:cNvSpPr>
          <p:nvPr>
            <p:ph type="sldNum" sz="quarter" idx="21"/>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3444084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mage-full bleed">
    <p:spTree>
      <p:nvGrpSpPr>
        <p:cNvPr id="1" name=""/>
        <p:cNvGrpSpPr/>
        <p:nvPr/>
      </p:nvGrpSpPr>
      <p:grpSpPr>
        <a:xfrm>
          <a:off x="0" y="0"/>
          <a:ext cx="0" cy="0"/>
          <a:chOff x="0" y="0"/>
          <a:chExt cx="0" cy="0"/>
        </a:xfrm>
      </p:grpSpPr>
      <p:sp>
        <p:nvSpPr>
          <p:cNvPr id="7" name="Picture Placeholder 20">
            <a:extLst>
              <a:ext uri="{FF2B5EF4-FFF2-40B4-BE49-F238E27FC236}">
                <a16:creationId xmlns:a16="http://schemas.microsoft.com/office/drawing/2014/main" id="{5AF6F1E8-5ECE-4267-92B5-43C3523BCBE3}"/>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60000" rIns="4320000" bIns="360000" anchor="ctr"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3" name="Text Placeholder 12">
            <a:extLst>
              <a:ext uri="{FF2B5EF4-FFF2-40B4-BE49-F238E27FC236}">
                <a16:creationId xmlns:a16="http://schemas.microsoft.com/office/drawing/2014/main" id="{431F1222-989C-4110-B486-18DA1F8394E9}"/>
              </a:ext>
            </a:extLst>
          </p:cNvPr>
          <p:cNvSpPr>
            <a:spLocks noGrp="1" noChangeAspect="1"/>
          </p:cNvSpPr>
          <p:nvPr>
            <p:ph type="body" sz="quarter" idx="20"/>
          </p:nvPr>
        </p:nvSpPr>
        <p:spPr>
          <a:xfrm>
            <a:off x="8145508" y="5413376"/>
            <a:ext cx="4046492" cy="1444625"/>
          </a:xfrm>
          <a:prstGeom prst="roundRect">
            <a:avLst>
              <a:gd name="adj" fmla="val 0"/>
            </a:avLst>
          </a:prstGeom>
          <a:gradFill>
            <a:gsLst>
              <a:gs pos="70048">
                <a:srgbClr val="000000">
                  <a:alpha val="16000"/>
                </a:srgbClr>
              </a:gs>
              <a:gs pos="52000">
                <a:schemeClr val="tx1">
                  <a:alpha val="0"/>
                </a:schemeClr>
              </a:gs>
              <a:gs pos="100000">
                <a:schemeClr val="tx1"/>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lvl1pPr>
              <a:defRPr>
                <a:solidFill>
                  <a:schemeClr val="bg2"/>
                </a:solidFill>
              </a:defRPr>
            </a:lvl1pPr>
          </a:lstStyle>
          <a:p>
            <a:r>
              <a:rPr lang="en-US"/>
              <a:t>Click to edit Master title style</a:t>
            </a:r>
            <a:endParaRPr lang="en-AU"/>
          </a:p>
        </p:txBody>
      </p:sp>
      <p:sp>
        <p:nvSpPr>
          <p:cNvPr id="10" name="Text Placeholder 7">
            <a:extLst>
              <a:ext uri="{FF2B5EF4-FFF2-40B4-BE49-F238E27FC236}">
                <a16:creationId xmlns:a16="http://schemas.microsoft.com/office/drawing/2014/main" id="{7750661B-4D22-41A7-8FA2-1E0D27586EF6}"/>
              </a:ext>
            </a:extLst>
          </p:cNvPr>
          <p:cNvSpPr>
            <a:spLocks noGrp="1" noChangeAspect="1"/>
          </p:cNvSpPr>
          <p:nvPr>
            <p:ph type="body" sz="quarter" idx="16"/>
          </p:nvPr>
        </p:nvSpPr>
        <p:spPr>
          <a:xfrm>
            <a:off x="10849038" y="6082494"/>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537038" y="333375"/>
            <a:ext cx="4320000" cy="12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E0AD6A4-0D42-4CCD-B0CB-498EE201FE4E}"/>
              </a:ext>
            </a:extLst>
          </p:cNvPr>
          <p:cNvSpPr>
            <a:spLocks noGrp="1"/>
          </p:cNvSpPr>
          <p:nvPr>
            <p:ph type="dt" sz="half" idx="21"/>
          </p:nvPr>
        </p:nvSpPr>
        <p:spPr/>
        <p:txBody>
          <a:bodyPr/>
          <a:lstStyle>
            <a:lvl1pPr>
              <a:defRPr>
                <a:solidFill>
                  <a:schemeClr val="bg2"/>
                </a:solidFill>
              </a:defRPr>
            </a:lvl1pPr>
          </a:lstStyle>
          <a:p>
            <a:endParaRPr lang="en-GB"/>
          </a:p>
        </p:txBody>
      </p:sp>
      <p:sp>
        <p:nvSpPr>
          <p:cNvPr id="6" name="Footer Placeholder 5">
            <a:extLst>
              <a:ext uri="{FF2B5EF4-FFF2-40B4-BE49-F238E27FC236}">
                <a16:creationId xmlns:a16="http://schemas.microsoft.com/office/drawing/2014/main" id="{F21E9B0E-B319-4C6F-97AF-0F8D83942F0C}"/>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sp>
        <p:nvSpPr>
          <p:cNvPr id="14" name="Slide Number Placeholder 13">
            <a:extLst>
              <a:ext uri="{FF2B5EF4-FFF2-40B4-BE49-F238E27FC236}">
                <a16:creationId xmlns:a16="http://schemas.microsoft.com/office/drawing/2014/main" id="{65D74DCF-D99B-4098-B297-0BD016160D35}"/>
              </a:ext>
            </a:extLst>
          </p:cNvPr>
          <p:cNvSpPr>
            <a:spLocks noGrp="1"/>
          </p:cNvSpPr>
          <p:nvPr>
            <p:ph type="sldNum" sz="quarter" idx="23"/>
          </p:nvPr>
        </p:nvSpPr>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33577719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and right image with tex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6096000" y="0"/>
            <a:ext cx="6096000" cy="6858000"/>
          </a:xfrm>
          <a:prstGeom prst="roundRect">
            <a:avLst>
              <a:gd name="adj" fmla="val 0"/>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15" name="Text Placeholder 14">
            <a:extLst>
              <a:ext uri="{FF2B5EF4-FFF2-40B4-BE49-F238E27FC236}">
                <a16:creationId xmlns:a16="http://schemas.microsoft.com/office/drawing/2014/main" id="{E39B82B1-2948-4A1A-B694-EF5F14C3215E}"/>
              </a:ext>
            </a:extLst>
          </p:cNvPr>
          <p:cNvSpPr>
            <a:spLocks noGrp="1" noChangeAspect="1"/>
          </p:cNvSpPr>
          <p:nvPr>
            <p:ph type="body" sz="quarter" idx="25"/>
          </p:nvPr>
        </p:nvSpPr>
        <p:spPr>
          <a:xfrm>
            <a:off x="8145508" y="5413376"/>
            <a:ext cx="4046492" cy="1444625"/>
          </a:xfrm>
          <a:prstGeom prst="roundRect">
            <a:avLst>
              <a:gd name="adj" fmla="val 0"/>
            </a:avLst>
          </a:prstGeom>
          <a:gradFill>
            <a:gsLst>
              <a:gs pos="70048">
                <a:srgbClr val="000000">
                  <a:alpha val="16000"/>
                </a:srgbClr>
              </a:gs>
              <a:gs pos="52000">
                <a:schemeClr val="tx1">
                  <a:alpha val="0"/>
                </a:schemeClr>
              </a:gs>
              <a:gs pos="100000">
                <a:schemeClr val="tx1"/>
              </a:gs>
            </a:gsLst>
            <a:lin ang="43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EB2F477-266C-4C9D-A64F-287BA3F4CF35}"/>
              </a:ext>
            </a:extLst>
          </p:cNvPr>
          <p:cNvSpPr>
            <a:spLocks noGrp="1"/>
          </p:cNvSpPr>
          <p:nvPr>
            <p:ph type="body" sz="quarter" idx="16"/>
          </p:nvPr>
        </p:nvSpPr>
        <p:spPr>
          <a:xfrm>
            <a:off x="334962" y="1880314"/>
            <a:ext cx="522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a:extLst>
              <a:ext uri="{FF2B5EF4-FFF2-40B4-BE49-F238E27FC236}">
                <a16:creationId xmlns:a16="http://schemas.microsoft.com/office/drawing/2014/main" id="{E771A36E-45E1-4553-9842-66EF392719C7}"/>
              </a:ext>
            </a:extLst>
          </p:cNvPr>
          <p:cNvSpPr>
            <a:spLocks noGrp="1"/>
          </p:cNvSpPr>
          <p:nvPr>
            <p:ph sz="quarter" idx="19"/>
          </p:nvPr>
        </p:nvSpPr>
        <p:spPr>
          <a:xfrm>
            <a:off x="6844884"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6">
            <a:extLst>
              <a:ext uri="{FF2B5EF4-FFF2-40B4-BE49-F238E27FC236}">
                <a16:creationId xmlns:a16="http://schemas.microsoft.com/office/drawing/2014/main" id="{7D669EEE-6563-477F-A4CD-D425F6140F00}"/>
              </a:ext>
            </a:extLst>
          </p:cNvPr>
          <p:cNvSpPr>
            <a:spLocks noGrp="1"/>
          </p:cNvSpPr>
          <p:nvPr>
            <p:ph sz="quarter" idx="20"/>
          </p:nvPr>
        </p:nvSpPr>
        <p:spPr>
          <a:xfrm>
            <a:off x="9347256"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7">
            <a:extLst>
              <a:ext uri="{FF2B5EF4-FFF2-40B4-BE49-F238E27FC236}">
                <a16:creationId xmlns:a16="http://schemas.microsoft.com/office/drawing/2014/main" id="{30F93EFD-FC8F-432B-B0EA-395DF7AA9E08}"/>
              </a:ext>
            </a:extLst>
          </p:cNvPr>
          <p:cNvSpPr>
            <a:spLocks noGrp="1" noChangeAspect="1"/>
          </p:cNvSpPr>
          <p:nvPr>
            <p:ph type="body" sz="quarter" idx="21"/>
          </p:nvPr>
        </p:nvSpPr>
        <p:spPr>
          <a:xfrm>
            <a:off x="10848934" y="6082494"/>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1A5DE353-D720-4A1F-9ECC-89FB1390590F}"/>
              </a:ext>
            </a:extLst>
          </p:cNvPr>
          <p:cNvSpPr>
            <a:spLocks noGrp="1"/>
          </p:cNvSpPr>
          <p:nvPr>
            <p:ph type="title"/>
          </p:nvPr>
        </p:nvSpPr>
        <p:spPr>
          <a:xfrm>
            <a:off x="322218" y="333375"/>
            <a:ext cx="5220000" cy="1080000"/>
          </a:xfrm>
        </p:spPr>
        <p:txBody>
          <a:bodyPr/>
          <a:lstStyle/>
          <a:p>
            <a:r>
              <a:rPr lang="en-US"/>
              <a:t>Click to edit Master title style</a:t>
            </a:r>
            <a:endParaRPr lang="en-AU"/>
          </a:p>
        </p:txBody>
      </p:sp>
      <p:sp>
        <p:nvSpPr>
          <p:cNvPr id="14" name="Footer Placeholder 13">
            <a:extLst>
              <a:ext uri="{FF2B5EF4-FFF2-40B4-BE49-F238E27FC236}">
                <a16:creationId xmlns:a16="http://schemas.microsoft.com/office/drawing/2014/main" id="{8913AB32-E310-49A2-9A47-2348F6B61E52}"/>
              </a:ext>
            </a:extLst>
          </p:cNvPr>
          <p:cNvSpPr>
            <a:spLocks noGrp="1"/>
          </p:cNvSpPr>
          <p:nvPr>
            <p:ph type="ftr" sz="quarter" idx="23"/>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6266A723-640D-4EFF-93D1-1E9646941567}"/>
              </a:ext>
            </a:extLst>
          </p:cNvPr>
          <p:cNvSpPr>
            <a:spLocks noGrp="1"/>
          </p:cNvSpPr>
          <p:nvPr>
            <p:ph type="sldNum" sz="quarter" idx="24"/>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5905373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column-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080000" cy="1080000"/>
          </a:xfrm>
        </p:spPr>
        <p:txBody>
          <a:bodyPr/>
          <a:lstStyle>
            <a:lvl1pPr>
              <a:defRPr>
                <a:solidFill>
                  <a:schemeClr val="accent1"/>
                </a:solidFill>
              </a:defRPr>
            </a:lvl1pPr>
          </a:lstStyle>
          <a:p>
            <a:r>
              <a:rPr lang="en-US"/>
              <a:t>Click to edit Master title style</a:t>
            </a:r>
            <a:endParaRPr lang="en-GB"/>
          </a:p>
        </p:txBody>
      </p:sp>
      <p:sp>
        <p:nvSpPr>
          <p:cNvPr id="10" name="Text Placeholder 6">
            <a:extLst>
              <a:ext uri="{FF2B5EF4-FFF2-40B4-BE49-F238E27FC236}">
                <a16:creationId xmlns:a16="http://schemas.microsoft.com/office/drawing/2014/main" id="{408DD2E7-C8BF-4E45-AE9F-C1389B7B38D8}"/>
              </a:ext>
            </a:extLst>
          </p:cNvPr>
          <p:cNvSpPr>
            <a:spLocks noGrp="1"/>
          </p:cNvSpPr>
          <p:nvPr>
            <p:ph type="body" sz="quarter" idx="16" hasCustomPrompt="1"/>
          </p:nvPr>
        </p:nvSpPr>
        <p:spPr>
          <a:xfrm>
            <a:off x="334963" y="2600315"/>
            <a:ext cx="2160000" cy="3240000"/>
          </a:xfrm>
        </p:spPr>
        <p:txBody>
          <a:bodyPr/>
          <a:lstStyle>
            <a:lvl1pPr>
              <a:defRPr sz="1600" cap="all" baseline="0">
                <a:solidFill>
                  <a:schemeClr val="accent1"/>
                </a:solidFill>
                <a:latin typeface="Greycliff CF" pitchFamily="50" charset="0"/>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6">
            <a:extLst>
              <a:ext uri="{FF2B5EF4-FFF2-40B4-BE49-F238E27FC236}">
                <a16:creationId xmlns:a16="http://schemas.microsoft.com/office/drawing/2014/main" id="{D7BC8491-CCAE-458C-BD6D-862F90460454}"/>
              </a:ext>
            </a:extLst>
          </p:cNvPr>
          <p:cNvSpPr>
            <a:spLocks noGrp="1"/>
          </p:cNvSpPr>
          <p:nvPr>
            <p:ph type="body" sz="quarter" idx="17" hasCustomPrompt="1"/>
          </p:nvPr>
        </p:nvSpPr>
        <p:spPr>
          <a:xfrm>
            <a:off x="2979212" y="2600315"/>
            <a:ext cx="2160000" cy="3240000"/>
          </a:xfrm>
        </p:spPr>
        <p:txBody>
          <a:bodyPr/>
          <a:lstStyle>
            <a:lvl1pPr>
              <a:defRPr sz="1600" cap="all" baseline="0">
                <a:solidFill>
                  <a:schemeClr val="accent1"/>
                </a:solidFill>
                <a:latin typeface="Greycliff CF" pitchFamily="50" charset="0"/>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6">
            <a:extLst>
              <a:ext uri="{FF2B5EF4-FFF2-40B4-BE49-F238E27FC236}">
                <a16:creationId xmlns:a16="http://schemas.microsoft.com/office/drawing/2014/main" id="{B036190F-67DD-4555-BB1F-179E8E9C46C0}"/>
              </a:ext>
            </a:extLst>
          </p:cNvPr>
          <p:cNvSpPr>
            <a:spLocks noGrp="1"/>
          </p:cNvSpPr>
          <p:nvPr>
            <p:ph type="body" sz="quarter" idx="18" hasCustomPrompt="1"/>
          </p:nvPr>
        </p:nvSpPr>
        <p:spPr>
          <a:xfrm>
            <a:off x="5623461" y="2600315"/>
            <a:ext cx="2160000" cy="3240000"/>
          </a:xfrm>
        </p:spPr>
        <p:txBody>
          <a:bodyPr/>
          <a:lstStyle>
            <a:lvl1pPr>
              <a:defRPr sz="1600" cap="all" baseline="0">
                <a:solidFill>
                  <a:schemeClr val="accent1"/>
                </a:solidFill>
                <a:latin typeface="Greycliff CF" pitchFamily="50" charset="0"/>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8267709" y="2600315"/>
            <a:ext cx="2160000" cy="3240000"/>
          </a:xfrm>
        </p:spPr>
        <p:txBody>
          <a:bodyPr/>
          <a:lstStyle>
            <a:lvl1pPr>
              <a:defRPr sz="1600" cap="all" baseline="0">
                <a:solidFill>
                  <a:schemeClr val="accent1"/>
                </a:solidFill>
                <a:latin typeface="Greycliff CF" pitchFamily="50" charset="0"/>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Date Placeholder 2">
            <a:extLst>
              <a:ext uri="{FF2B5EF4-FFF2-40B4-BE49-F238E27FC236}">
                <a16:creationId xmlns:a16="http://schemas.microsoft.com/office/drawing/2014/main" id="{9B900929-35E2-4B6A-A4BF-9E02733E3ABE}"/>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F6B47C34-75D5-42A4-8A99-FADDAF9BBA63}"/>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467B0344-E805-4D5F-B3FB-AF95BC74870A}"/>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16" name="Graphic 15">
            <a:extLst>
              <a:ext uri="{FF2B5EF4-FFF2-40B4-BE49-F238E27FC236}">
                <a16:creationId xmlns:a16="http://schemas.microsoft.com/office/drawing/2014/main" id="{744B2EAD-DCA4-4F48-B91A-33BEEF3247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6086381"/>
            <a:ext cx="1006304" cy="441745"/>
          </a:xfrm>
          <a:prstGeom prst="rect">
            <a:avLst/>
          </a:prstGeom>
        </p:spPr>
      </p:pic>
    </p:spTree>
    <p:extLst>
      <p:ext uri="{BB962C8B-B14F-4D97-AF65-F5344CB8AC3E}">
        <p14:creationId xmlns:p14="http://schemas.microsoft.com/office/powerpoint/2010/main" val="11123849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Matrix">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1" name="Rectangle: Rounded Corners 10">
            <a:extLst>
              <a:ext uri="{FF2B5EF4-FFF2-40B4-BE49-F238E27FC236}">
                <a16:creationId xmlns:a16="http://schemas.microsoft.com/office/drawing/2014/main" id="{2465D6CB-4864-45A8-BBF3-437CF55EAC16}"/>
              </a:ext>
            </a:extLst>
          </p:cNvPr>
          <p:cNvSpPr/>
          <p:nvPr userDrawn="1"/>
        </p:nvSpPr>
        <p:spPr>
          <a:xfrm>
            <a:off x="334964" y="1301332"/>
            <a:ext cx="7985636" cy="4841479"/>
          </a:xfrm>
          <a:prstGeom prst="roundRect">
            <a:avLst>
              <a:gd name="adj" fmla="val 11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Connector 11">
            <a:extLst>
              <a:ext uri="{FF2B5EF4-FFF2-40B4-BE49-F238E27FC236}">
                <a16:creationId xmlns:a16="http://schemas.microsoft.com/office/drawing/2014/main" id="{3F8F1858-32FB-4251-8265-5AC98524EA8A}"/>
              </a:ext>
            </a:extLst>
          </p:cNvPr>
          <p:cNvCxnSpPr>
            <a:cxnSpLocks/>
          </p:cNvCxnSpPr>
          <p:nvPr userDrawn="1"/>
        </p:nvCxnSpPr>
        <p:spPr>
          <a:xfrm flipV="1">
            <a:off x="820851" y="1652866"/>
            <a:ext cx="0" cy="4004734"/>
          </a:xfrm>
          <a:prstGeom prst="line">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A70369-660D-4DCA-B0FC-2749C2E58A40}"/>
              </a:ext>
            </a:extLst>
          </p:cNvPr>
          <p:cNvCxnSpPr>
            <a:cxnSpLocks/>
          </p:cNvCxnSpPr>
          <p:nvPr userDrawn="1"/>
        </p:nvCxnSpPr>
        <p:spPr>
          <a:xfrm>
            <a:off x="820851" y="5657600"/>
            <a:ext cx="7161084" cy="0"/>
          </a:xfrm>
          <a:prstGeom prst="line">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04F3D51-FDE7-49C0-9411-1BA8018885F5}"/>
              </a:ext>
            </a:extLst>
          </p:cNvPr>
          <p:cNvSpPr txBox="1"/>
          <p:nvPr userDrawn="1"/>
        </p:nvSpPr>
        <p:spPr>
          <a:xfrm>
            <a:off x="334963" y="898522"/>
            <a:ext cx="763992" cy="338554"/>
          </a:xfrm>
          <a:prstGeom prst="rect">
            <a:avLst/>
          </a:prstGeom>
          <a:noFill/>
        </p:spPr>
        <p:txBody>
          <a:bodyPr wrap="none" lIns="0" rtlCol="0">
            <a:spAutoFit/>
          </a:bodyPr>
          <a:lstStyle/>
          <a:p>
            <a:pPr algn="l"/>
            <a:r>
              <a:rPr lang="en-AU" sz="1600" dirty="0">
                <a:solidFill>
                  <a:schemeClr val="bg2"/>
                </a:solidFill>
                <a:latin typeface="Greycliff CF" pitchFamily="50" charset="0"/>
              </a:rPr>
              <a:t>Impact</a:t>
            </a:r>
          </a:p>
        </p:txBody>
      </p:sp>
      <p:sp>
        <p:nvSpPr>
          <p:cNvPr id="15" name="TextBox 14">
            <a:extLst>
              <a:ext uri="{FF2B5EF4-FFF2-40B4-BE49-F238E27FC236}">
                <a16:creationId xmlns:a16="http://schemas.microsoft.com/office/drawing/2014/main" id="{ADCAFC7F-47A8-4564-9F50-8B90053438B1}"/>
              </a:ext>
            </a:extLst>
          </p:cNvPr>
          <p:cNvSpPr txBox="1"/>
          <p:nvPr userDrawn="1"/>
        </p:nvSpPr>
        <p:spPr>
          <a:xfrm rot="16200000">
            <a:off x="371856" y="2087718"/>
            <a:ext cx="498855" cy="276999"/>
          </a:xfrm>
          <a:prstGeom prst="rect">
            <a:avLst/>
          </a:prstGeom>
          <a:noFill/>
        </p:spPr>
        <p:txBody>
          <a:bodyPr wrap="none" rtlCol="0">
            <a:spAutoFit/>
          </a:bodyPr>
          <a:lstStyle/>
          <a:p>
            <a:r>
              <a:rPr lang="en-AU" sz="1200" b="1">
                <a:solidFill>
                  <a:schemeClr val="tx2"/>
                </a:solidFill>
              </a:rPr>
              <a:t>high</a:t>
            </a:r>
          </a:p>
        </p:txBody>
      </p:sp>
      <p:sp>
        <p:nvSpPr>
          <p:cNvPr id="16" name="TextBox 15">
            <a:extLst>
              <a:ext uri="{FF2B5EF4-FFF2-40B4-BE49-F238E27FC236}">
                <a16:creationId xmlns:a16="http://schemas.microsoft.com/office/drawing/2014/main" id="{8E5C50DC-C632-47B2-ADFB-BBCD52D2C82D}"/>
              </a:ext>
            </a:extLst>
          </p:cNvPr>
          <p:cNvSpPr txBox="1"/>
          <p:nvPr userDrawn="1"/>
        </p:nvSpPr>
        <p:spPr>
          <a:xfrm rot="16200000">
            <a:off x="395902" y="4817077"/>
            <a:ext cx="450764" cy="276999"/>
          </a:xfrm>
          <a:prstGeom prst="rect">
            <a:avLst/>
          </a:prstGeom>
          <a:noFill/>
        </p:spPr>
        <p:txBody>
          <a:bodyPr wrap="none" rtlCol="0">
            <a:spAutoFit/>
          </a:bodyPr>
          <a:lstStyle/>
          <a:p>
            <a:r>
              <a:rPr lang="en-AU" sz="1200" b="1">
                <a:solidFill>
                  <a:schemeClr val="tx2"/>
                </a:solidFill>
              </a:rPr>
              <a:t>low</a:t>
            </a:r>
          </a:p>
        </p:txBody>
      </p:sp>
      <p:sp>
        <p:nvSpPr>
          <p:cNvPr id="17" name="TextBox 16">
            <a:extLst>
              <a:ext uri="{FF2B5EF4-FFF2-40B4-BE49-F238E27FC236}">
                <a16:creationId xmlns:a16="http://schemas.microsoft.com/office/drawing/2014/main" id="{762AB432-5B81-4183-BD69-521F287E2369}"/>
              </a:ext>
            </a:extLst>
          </p:cNvPr>
          <p:cNvSpPr txBox="1"/>
          <p:nvPr userDrawn="1"/>
        </p:nvSpPr>
        <p:spPr>
          <a:xfrm>
            <a:off x="1469070" y="5721149"/>
            <a:ext cx="809837" cy="276999"/>
          </a:xfrm>
          <a:prstGeom prst="rect">
            <a:avLst/>
          </a:prstGeom>
          <a:noFill/>
        </p:spPr>
        <p:txBody>
          <a:bodyPr wrap="none" rtlCol="0">
            <a:spAutoFit/>
          </a:bodyPr>
          <a:lstStyle/>
          <a:p>
            <a:pPr algn="ctr"/>
            <a:r>
              <a:rPr lang="en-AU" sz="1200" b="1">
                <a:solidFill>
                  <a:schemeClr val="tx2"/>
                </a:solidFill>
              </a:rPr>
              <a:t>Complex</a:t>
            </a:r>
          </a:p>
        </p:txBody>
      </p:sp>
      <p:sp>
        <p:nvSpPr>
          <p:cNvPr id="18" name="TextBox 17">
            <a:extLst>
              <a:ext uri="{FF2B5EF4-FFF2-40B4-BE49-F238E27FC236}">
                <a16:creationId xmlns:a16="http://schemas.microsoft.com/office/drawing/2014/main" id="{4527307B-0156-429B-9C00-0C8B21BD14C9}"/>
              </a:ext>
            </a:extLst>
          </p:cNvPr>
          <p:cNvSpPr txBox="1"/>
          <p:nvPr userDrawn="1"/>
        </p:nvSpPr>
        <p:spPr>
          <a:xfrm>
            <a:off x="6744728" y="5721149"/>
            <a:ext cx="513282" cy="276999"/>
          </a:xfrm>
          <a:prstGeom prst="rect">
            <a:avLst/>
          </a:prstGeom>
          <a:noFill/>
        </p:spPr>
        <p:txBody>
          <a:bodyPr wrap="none" rtlCol="0">
            <a:spAutoFit/>
          </a:bodyPr>
          <a:lstStyle/>
          <a:p>
            <a:pPr algn="ctr"/>
            <a:r>
              <a:rPr lang="en-AU" sz="1200" b="1">
                <a:solidFill>
                  <a:schemeClr val="tx2"/>
                </a:solidFill>
              </a:rPr>
              <a:t>Easy</a:t>
            </a:r>
          </a:p>
        </p:txBody>
      </p:sp>
      <p:sp>
        <p:nvSpPr>
          <p:cNvPr id="19" name="TextBox 18">
            <a:extLst>
              <a:ext uri="{FF2B5EF4-FFF2-40B4-BE49-F238E27FC236}">
                <a16:creationId xmlns:a16="http://schemas.microsoft.com/office/drawing/2014/main" id="{2FC98F08-3647-430E-A964-E9B3F1B05B54}"/>
              </a:ext>
            </a:extLst>
          </p:cNvPr>
          <p:cNvSpPr txBox="1"/>
          <p:nvPr userDrawn="1"/>
        </p:nvSpPr>
        <p:spPr>
          <a:xfrm>
            <a:off x="8502936" y="5596891"/>
            <a:ext cx="1858411" cy="584775"/>
          </a:xfrm>
          <a:prstGeom prst="rect">
            <a:avLst/>
          </a:prstGeom>
          <a:noFill/>
        </p:spPr>
        <p:txBody>
          <a:bodyPr wrap="square" lIns="0" rtlCol="0" anchor="b" anchorCtr="0">
            <a:spAutoFit/>
          </a:bodyPr>
          <a:lstStyle/>
          <a:p>
            <a:pPr algn="l"/>
            <a:r>
              <a:rPr lang="en-AU" sz="1600" dirty="0">
                <a:solidFill>
                  <a:schemeClr val="bg2"/>
                </a:solidFill>
                <a:latin typeface="Greycliff CF" pitchFamily="50" charset="0"/>
              </a:rPr>
              <a:t>Ease of implementation</a:t>
            </a:r>
          </a:p>
        </p:txBody>
      </p:sp>
      <p:sp>
        <p:nvSpPr>
          <p:cNvPr id="20" name="Rectangle: Rounded Corners 19">
            <a:extLst>
              <a:ext uri="{FF2B5EF4-FFF2-40B4-BE49-F238E27FC236}">
                <a16:creationId xmlns:a16="http://schemas.microsoft.com/office/drawing/2014/main" id="{FBDFBCA9-FD99-491F-89DF-4AC97AE3E116}"/>
              </a:ext>
            </a:extLst>
          </p:cNvPr>
          <p:cNvSpPr/>
          <p:nvPr userDrawn="1"/>
        </p:nvSpPr>
        <p:spPr>
          <a:xfrm>
            <a:off x="1042214" y="1675334"/>
            <a:ext cx="2231805" cy="1188000"/>
          </a:xfrm>
          <a:prstGeom prst="roundRect">
            <a:avLst>
              <a:gd name="adj" fmla="val 7472"/>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Rounded Corners 20">
            <a:extLst>
              <a:ext uri="{FF2B5EF4-FFF2-40B4-BE49-F238E27FC236}">
                <a16:creationId xmlns:a16="http://schemas.microsoft.com/office/drawing/2014/main" id="{DEE76B15-E051-4997-AF08-C4F466FA8F6E}"/>
              </a:ext>
            </a:extLst>
          </p:cNvPr>
          <p:cNvSpPr/>
          <p:nvPr userDrawn="1"/>
        </p:nvSpPr>
        <p:spPr>
          <a:xfrm>
            <a:off x="3385008" y="1675334"/>
            <a:ext cx="2231805" cy="1188000"/>
          </a:xfrm>
          <a:prstGeom prst="roundRect">
            <a:avLst>
              <a:gd name="adj" fmla="val 883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Rounded Corners 21">
            <a:extLst>
              <a:ext uri="{FF2B5EF4-FFF2-40B4-BE49-F238E27FC236}">
                <a16:creationId xmlns:a16="http://schemas.microsoft.com/office/drawing/2014/main" id="{40FE7694-E738-4019-AF0B-7727B8794381}"/>
              </a:ext>
            </a:extLst>
          </p:cNvPr>
          <p:cNvSpPr/>
          <p:nvPr userDrawn="1"/>
        </p:nvSpPr>
        <p:spPr>
          <a:xfrm>
            <a:off x="5727802" y="1675333"/>
            <a:ext cx="2231805" cy="1188000"/>
          </a:xfrm>
          <a:prstGeom prst="roundRect">
            <a:avLst>
              <a:gd name="adj" fmla="val 8834"/>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Rounded Corners 22">
            <a:extLst>
              <a:ext uri="{FF2B5EF4-FFF2-40B4-BE49-F238E27FC236}">
                <a16:creationId xmlns:a16="http://schemas.microsoft.com/office/drawing/2014/main" id="{EFA22970-8A68-49F2-AB88-2AEA221CE2BC}"/>
              </a:ext>
            </a:extLst>
          </p:cNvPr>
          <p:cNvSpPr/>
          <p:nvPr userDrawn="1"/>
        </p:nvSpPr>
        <p:spPr>
          <a:xfrm>
            <a:off x="1042214" y="2971443"/>
            <a:ext cx="2231805" cy="1188000"/>
          </a:xfrm>
          <a:prstGeom prst="roundRect">
            <a:avLst>
              <a:gd name="adj" fmla="val 7472"/>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Rounded Corners 23">
            <a:extLst>
              <a:ext uri="{FF2B5EF4-FFF2-40B4-BE49-F238E27FC236}">
                <a16:creationId xmlns:a16="http://schemas.microsoft.com/office/drawing/2014/main" id="{C2521848-B421-4131-8617-FCCCBC93E050}"/>
              </a:ext>
            </a:extLst>
          </p:cNvPr>
          <p:cNvSpPr/>
          <p:nvPr userDrawn="1"/>
        </p:nvSpPr>
        <p:spPr>
          <a:xfrm>
            <a:off x="3385008" y="2971443"/>
            <a:ext cx="2231805" cy="1188000"/>
          </a:xfrm>
          <a:prstGeom prst="roundRect">
            <a:avLst>
              <a:gd name="adj" fmla="val 88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Rounded Corners 24">
            <a:extLst>
              <a:ext uri="{FF2B5EF4-FFF2-40B4-BE49-F238E27FC236}">
                <a16:creationId xmlns:a16="http://schemas.microsoft.com/office/drawing/2014/main" id="{274EF66E-1001-471F-A4F5-1A75062904FE}"/>
              </a:ext>
            </a:extLst>
          </p:cNvPr>
          <p:cNvSpPr/>
          <p:nvPr userDrawn="1"/>
        </p:nvSpPr>
        <p:spPr>
          <a:xfrm>
            <a:off x="5727802" y="2971443"/>
            <a:ext cx="2231805" cy="1188000"/>
          </a:xfrm>
          <a:prstGeom prst="roundRect">
            <a:avLst>
              <a:gd name="adj" fmla="val 883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Rounded Corners 25">
            <a:extLst>
              <a:ext uri="{FF2B5EF4-FFF2-40B4-BE49-F238E27FC236}">
                <a16:creationId xmlns:a16="http://schemas.microsoft.com/office/drawing/2014/main" id="{594F7034-6A44-489D-8799-48EDD5EB2966}"/>
              </a:ext>
            </a:extLst>
          </p:cNvPr>
          <p:cNvSpPr/>
          <p:nvPr userDrawn="1"/>
        </p:nvSpPr>
        <p:spPr>
          <a:xfrm>
            <a:off x="1042214" y="4267552"/>
            <a:ext cx="2231805" cy="1188000"/>
          </a:xfrm>
          <a:prstGeom prst="roundRect">
            <a:avLst>
              <a:gd name="adj" fmla="val 7472"/>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Rounded Corners 26">
            <a:extLst>
              <a:ext uri="{FF2B5EF4-FFF2-40B4-BE49-F238E27FC236}">
                <a16:creationId xmlns:a16="http://schemas.microsoft.com/office/drawing/2014/main" id="{CFC9D5C0-E6E3-4A0F-A579-D371C54429F9}"/>
              </a:ext>
            </a:extLst>
          </p:cNvPr>
          <p:cNvSpPr/>
          <p:nvPr userDrawn="1"/>
        </p:nvSpPr>
        <p:spPr>
          <a:xfrm>
            <a:off x="3385008" y="4267552"/>
            <a:ext cx="2231805" cy="1188000"/>
          </a:xfrm>
          <a:prstGeom prst="roundRect">
            <a:avLst>
              <a:gd name="adj" fmla="val 8834"/>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Rounded Corners 27">
            <a:extLst>
              <a:ext uri="{FF2B5EF4-FFF2-40B4-BE49-F238E27FC236}">
                <a16:creationId xmlns:a16="http://schemas.microsoft.com/office/drawing/2014/main" id="{38327192-4EDE-4ECF-9B7F-79369E6FDF5A}"/>
              </a:ext>
            </a:extLst>
          </p:cNvPr>
          <p:cNvSpPr/>
          <p:nvPr userDrawn="1"/>
        </p:nvSpPr>
        <p:spPr>
          <a:xfrm>
            <a:off x="5727802" y="4267551"/>
            <a:ext cx="2231805" cy="1188000"/>
          </a:xfrm>
          <a:prstGeom prst="roundRect">
            <a:avLst>
              <a:gd name="adj" fmla="val 88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83FC76B0-FFF7-4829-BB16-AA0D48C7783F}"/>
              </a:ext>
            </a:extLst>
          </p:cNvPr>
          <p:cNvSpPr txBox="1"/>
          <p:nvPr userDrawn="1"/>
        </p:nvSpPr>
        <p:spPr>
          <a:xfrm rot="16200000">
            <a:off x="395902" y="3402433"/>
            <a:ext cx="450764" cy="276999"/>
          </a:xfrm>
          <a:prstGeom prst="rect">
            <a:avLst/>
          </a:prstGeom>
          <a:noFill/>
        </p:spPr>
        <p:txBody>
          <a:bodyPr wrap="none" rtlCol="0">
            <a:spAutoFit/>
          </a:bodyPr>
          <a:lstStyle/>
          <a:p>
            <a:r>
              <a:rPr lang="en-AU" sz="1200" b="1">
                <a:solidFill>
                  <a:schemeClr val="tx2"/>
                </a:solidFill>
              </a:rPr>
              <a:t>low</a:t>
            </a:r>
          </a:p>
        </p:txBody>
      </p:sp>
      <p:sp>
        <p:nvSpPr>
          <p:cNvPr id="30" name="TextBox 29">
            <a:extLst>
              <a:ext uri="{FF2B5EF4-FFF2-40B4-BE49-F238E27FC236}">
                <a16:creationId xmlns:a16="http://schemas.microsoft.com/office/drawing/2014/main" id="{FF655A99-08E9-4F6D-A018-45609A43346B}"/>
              </a:ext>
            </a:extLst>
          </p:cNvPr>
          <p:cNvSpPr txBox="1"/>
          <p:nvPr userDrawn="1"/>
        </p:nvSpPr>
        <p:spPr>
          <a:xfrm>
            <a:off x="3978565" y="5721149"/>
            <a:ext cx="763351" cy="276999"/>
          </a:xfrm>
          <a:prstGeom prst="rect">
            <a:avLst/>
          </a:prstGeom>
          <a:noFill/>
        </p:spPr>
        <p:txBody>
          <a:bodyPr wrap="none" rtlCol="0">
            <a:spAutoFit/>
          </a:bodyPr>
          <a:lstStyle/>
          <a:p>
            <a:pPr algn="ctr"/>
            <a:r>
              <a:rPr lang="en-AU" sz="1200" b="1">
                <a:solidFill>
                  <a:schemeClr val="tx2"/>
                </a:solidFill>
              </a:rPr>
              <a:t>Medium</a:t>
            </a:r>
          </a:p>
        </p:txBody>
      </p:sp>
      <p:sp>
        <p:nvSpPr>
          <p:cNvPr id="3" name="Text Placeholder 2">
            <a:extLst>
              <a:ext uri="{FF2B5EF4-FFF2-40B4-BE49-F238E27FC236}">
                <a16:creationId xmlns:a16="http://schemas.microsoft.com/office/drawing/2014/main" id="{938DEC77-BDB8-41D1-91E8-818100725A2E}"/>
              </a:ext>
            </a:extLst>
          </p:cNvPr>
          <p:cNvSpPr>
            <a:spLocks noGrp="1"/>
          </p:cNvSpPr>
          <p:nvPr>
            <p:ph type="body" sz="quarter" idx="13"/>
          </p:nvPr>
        </p:nvSpPr>
        <p:spPr>
          <a:xfrm>
            <a:off x="8899525" y="1317778"/>
            <a:ext cx="2957513" cy="3880755"/>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31" name="Graphic 30">
            <a:extLst>
              <a:ext uri="{FF2B5EF4-FFF2-40B4-BE49-F238E27FC236}">
                <a16:creationId xmlns:a16="http://schemas.microsoft.com/office/drawing/2014/main" id="{F72E8102-950B-4E72-AC03-8ED4151BCF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6086381"/>
            <a:ext cx="1006304" cy="441745"/>
          </a:xfrm>
          <a:prstGeom prst="rect">
            <a:avLst/>
          </a:prstGeom>
        </p:spPr>
      </p:pic>
    </p:spTree>
    <p:extLst>
      <p:ext uri="{BB962C8B-B14F-4D97-AF65-F5344CB8AC3E}">
        <p14:creationId xmlns:p14="http://schemas.microsoft.com/office/powerpoint/2010/main" val="640417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3842214" y="2106271"/>
            <a:ext cx="4507572" cy="2281251"/>
          </a:xfrm>
        </p:spPr>
        <p:txBody>
          <a:bodyPr/>
          <a:lstStyle>
            <a:lvl1pPr>
              <a:defRPr sz="2800" cap="none" baseline="0">
                <a:solidFill>
                  <a:schemeClr val="accent1"/>
                </a:solidFill>
                <a:latin typeface="Greycliff CF" pitchFamily="50" charset="0"/>
              </a:defRPr>
            </a:lvl1pPr>
            <a:lvl2pPr algn="l">
              <a:spcBef>
                <a:spcPts val="600"/>
              </a:spcBef>
              <a:defRPr sz="1600" b="0" cap="none" baseline="0">
                <a:solidFill>
                  <a:schemeClr val="accent1"/>
                </a:solidFill>
              </a:defRPr>
            </a:lvl2pPr>
            <a:lvl3pPr algn="l">
              <a:defRPr sz="1600" cap="none">
                <a:solidFill>
                  <a:schemeClr val="accent1"/>
                </a:solidFill>
              </a:defRPr>
            </a:lvl3pPr>
            <a:lvl4pPr algn="l">
              <a:defRPr sz="1600" cap="none">
                <a:solidFill>
                  <a:schemeClr val="accent1"/>
                </a:solidFill>
              </a:defRPr>
            </a:lvl4pPr>
            <a:lvl5pPr algn="l">
              <a:defRPr sz="1600" cap="none">
                <a:solidFill>
                  <a:schemeClr val="accent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3" name="TextBox 2">
            <a:extLst>
              <a:ext uri="{FF2B5EF4-FFF2-40B4-BE49-F238E27FC236}">
                <a16:creationId xmlns:a16="http://schemas.microsoft.com/office/drawing/2014/main" id="{8CCFA2A9-BC18-4CF8-AD38-42B263119472}"/>
              </a:ext>
            </a:extLst>
          </p:cNvPr>
          <p:cNvSpPr txBox="1"/>
          <p:nvPr userDrawn="1"/>
        </p:nvSpPr>
        <p:spPr>
          <a:xfrm>
            <a:off x="2756995" y="1307904"/>
            <a:ext cx="715260" cy="1938992"/>
          </a:xfrm>
          <a:prstGeom prst="rect">
            <a:avLst/>
          </a:prstGeom>
          <a:noFill/>
        </p:spPr>
        <p:txBody>
          <a:bodyPr wrap="none" rtlCol="0">
            <a:spAutoFit/>
          </a:bodyPr>
          <a:lstStyle/>
          <a:p>
            <a:r>
              <a:rPr lang="en-AU" sz="12000" dirty="0">
                <a:solidFill>
                  <a:schemeClr val="accent1"/>
                </a:solidFill>
                <a:latin typeface="Greycliff CF" pitchFamily="50" charset="0"/>
              </a:rPr>
              <a:t>“</a:t>
            </a:r>
          </a:p>
        </p:txBody>
      </p:sp>
      <p:sp>
        <p:nvSpPr>
          <p:cNvPr id="17" name="TextBox 16">
            <a:extLst>
              <a:ext uri="{FF2B5EF4-FFF2-40B4-BE49-F238E27FC236}">
                <a16:creationId xmlns:a16="http://schemas.microsoft.com/office/drawing/2014/main" id="{19C98CC0-E077-4ADE-8BC2-9559518E22D8}"/>
              </a:ext>
            </a:extLst>
          </p:cNvPr>
          <p:cNvSpPr txBox="1"/>
          <p:nvPr userDrawn="1"/>
        </p:nvSpPr>
        <p:spPr>
          <a:xfrm>
            <a:off x="7755716" y="3692995"/>
            <a:ext cx="1245854" cy="1938992"/>
          </a:xfrm>
          <a:prstGeom prst="rect">
            <a:avLst/>
          </a:prstGeom>
          <a:noFill/>
        </p:spPr>
        <p:txBody>
          <a:bodyPr wrap="none" rtlCol="0">
            <a:spAutoFit/>
          </a:bodyPr>
          <a:lstStyle/>
          <a:p>
            <a:r>
              <a:rPr lang="en-AU" sz="12000" dirty="0">
                <a:solidFill>
                  <a:schemeClr val="tx2"/>
                </a:solidFill>
                <a:latin typeface="Greycliff CF" pitchFamily="50" charset="0"/>
              </a:rPr>
              <a:t>“</a:t>
            </a:r>
            <a:r>
              <a:rPr lang="en-AU" sz="12000" dirty="0">
                <a:solidFill>
                  <a:schemeClr val="accent1"/>
                </a:solidFill>
                <a:latin typeface="Greycliff CF" pitchFamily="50" charset="0"/>
              </a:rPr>
              <a:t>”</a:t>
            </a:r>
          </a:p>
        </p:txBody>
      </p:sp>
      <p:sp>
        <p:nvSpPr>
          <p:cNvPr id="2" name="Date Placeholder 1">
            <a:extLst>
              <a:ext uri="{FF2B5EF4-FFF2-40B4-BE49-F238E27FC236}">
                <a16:creationId xmlns:a16="http://schemas.microsoft.com/office/drawing/2014/main" id="{325A78CB-C25F-477B-ACB8-7A8C3B33F7D7}"/>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10DC4922-3AFC-43D6-9996-17D5CAC06E9E}"/>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F54801EF-D4C3-4D21-A7DC-76D432B0F009}"/>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10" name="Graphic 9">
            <a:extLst>
              <a:ext uri="{FF2B5EF4-FFF2-40B4-BE49-F238E27FC236}">
                <a16:creationId xmlns:a16="http://schemas.microsoft.com/office/drawing/2014/main" id="{B3141F1A-1F42-4FE8-85A4-FBBEFC0CF56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6086381"/>
            <a:ext cx="1006304" cy="441745"/>
          </a:xfrm>
          <a:prstGeom prst="rect">
            <a:avLst/>
          </a:prstGeom>
        </p:spPr>
      </p:pic>
    </p:spTree>
    <p:extLst>
      <p:ext uri="{BB962C8B-B14F-4D97-AF65-F5344CB8AC3E}">
        <p14:creationId xmlns:p14="http://schemas.microsoft.com/office/powerpoint/2010/main" val="30061151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794666"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12625501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801351"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6927860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583ABC-22A1-400D-B5EB-018BF7A1B892}"/>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794666"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solidFill>
                  <a:schemeClr val="bg2"/>
                </a:solidFill>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lvl1pPr>
              <a:defRPr>
                <a:solidFill>
                  <a:schemeClr val="bg2"/>
                </a:solidFill>
              </a:defRPr>
            </a:lvl1p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11" name="Graphic 10">
            <a:extLst>
              <a:ext uri="{FF2B5EF4-FFF2-40B4-BE49-F238E27FC236}">
                <a16:creationId xmlns:a16="http://schemas.microsoft.com/office/drawing/2014/main" id="{43D154FC-0D1D-4000-9465-BC95ECE0588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6086381"/>
            <a:ext cx="1006304" cy="441745"/>
          </a:xfrm>
          <a:prstGeom prst="rect">
            <a:avLst/>
          </a:prstGeom>
        </p:spPr>
      </p:pic>
    </p:spTree>
    <p:extLst>
      <p:ext uri="{BB962C8B-B14F-4D97-AF65-F5344CB8AC3E}">
        <p14:creationId xmlns:p14="http://schemas.microsoft.com/office/powerpoint/2010/main" val="2281608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har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60C8A8-1B70-4653-94B4-DE00B5C785B3}"/>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801351"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lvl1pPr>
              <a:defRPr>
                <a:solidFill>
                  <a:schemeClr val="bg2"/>
                </a:solidFill>
              </a:defRPr>
            </a:lvl1p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12" name="Graphic 11">
            <a:extLst>
              <a:ext uri="{FF2B5EF4-FFF2-40B4-BE49-F238E27FC236}">
                <a16:creationId xmlns:a16="http://schemas.microsoft.com/office/drawing/2014/main" id="{666E3712-2E10-4551-BEF3-5D7655C9862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6086381"/>
            <a:ext cx="1006304" cy="441745"/>
          </a:xfrm>
          <a:prstGeom prst="rect">
            <a:avLst/>
          </a:prstGeom>
        </p:spPr>
      </p:pic>
    </p:spTree>
    <p:extLst>
      <p:ext uri="{BB962C8B-B14F-4D97-AF65-F5344CB8AC3E}">
        <p14:creationId xmlns:p14="http://schemas.microsoft.com/office/powerpoint/2010/main" val="2656645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DC463D-2F1B-4364-A3E4-F6CD28DDD6E5}"/>
              </a:ext>
            </a:extLst>
          </p:cNvPr>
          <p:cNvSpPr/>
          <p:nvPr userDrawn="1"/>
        </p:nvSpPr>
        <p:spPr>
          <a:xfrm>
            <a:off x="0" y="0"/>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accent1"/>
                </a:solidFill>
              </a:defRPr>
            </a:lvl1pPr>
          </a:lstStyle>
          <a:p>
            <a:r>
              <a:rPr lang="en-US"/>
              <a:t>Click to edit Master title style</a:t>
            </a:r>
            <a:endParaRPr lang="en-AU"/>
          </a:p>
        </p:txBody>
      </p:sp>
      <p:sp>
        <p:nvSpPr>
          <p:cNvPr id="9" name="Text Placeholder 7">
            <a:extLst>
              <a:ext uri="{FF2B5EF4-FFF2-40B4-BE49-F238E27FC236}">
                <a16:creationId xmlns:a16="http://schemas.microsoft.com/office/drawing/2014/main" id="{25DE51C8-82A3-E04F-8E00-64119A7BC465}"/>
              </a:ext>
            </a:extLst>
          </p:cNvPr>
          <p:cNvSpPr>
            <a:spLocks noGrp="1" noChangeAspect="1"/>
          </p:cNvSpPr>
          <p:nvPr>
            <p:ph type="body" sz="quarter" idx="16"/>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5439299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pic>
        <p:nvPicPr>
          <p:cNvPr id="26" name="Graphic 25">
            <a:extLst>
              <a:ext uri="{FF2B5EF4-FFF2-40B4-BE49-F238E27FC236}">
                <a16:creationId xmlns:a16="http://schemas.microsoft.com/office/drawing/2014/main" id="{C26E00FB-CED1-4B46-93A1-739D22FD51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87692" y="2561265"/>
            <a:ext cx="2017653" cy="885705"/>
          </a:xfrm>
          <a:prstGeom prst="rect">
            <a:avLst/>
          </a:prstGeom>
        </p:spPr>
      </p:pic>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916652" y="3928056"/>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dirty="0">
                <a:solidFill>
                  <a:schemeClr val="bg2"/>
                </a:solidFill>
                <a:latin typeface="Greycliff CF" pitchFamily="50" charset="0"/>
              </a:rPr>
              <a:t>Forest Stewardship Council®</a:t>
            </a:r>
          </a:p>
          <a:p>
            <a:pPr lvl="0">
              <a:spcBef>
                <a:spcPts val="400"/>
              </a:spcBef>
              <a:spcAft>
                <a:spcPts val="1200"/>
              </a:spcAft>
            </a:pPr>
            <a:r>
              <a:rPr lang="en-US" altLang="en-US" sz="1500" b="0" dirty="0">
                <a:solidFill>
                  <a:schemeClr val="bg2"/>
                </a:solidFill>
              </a:rPr>
              <a:t>FSC® Global Development</a:t>
            </a:r>
          </a:p>
          <a:p>
            <a:pPr lvl="0"/>
            <a:endParaRPr lang="en-US" altLang="en-US" sz="1600" b="0" dirty="0"/>
          </a:p>
          <a:p>
            <a:pPr lvl="0">
              <a:spcBef>
                <a:spcPts val="0"/>
              </a:spcBef>
              <a:spcAft>
                <a:spcPts val="200"/>
              </a:spcAft>
            </a:pPr>
            <a:r>
              <a:rPr lang="en-US" altLang="en-US" sz="1200" b="0" dirty="0" err="1">
                <a:solidFill>
                  <a:schemeClr val="bg2"/>
                </a:solidFill>
              </a:rPr>
              <a:t>Adenauerallee</a:t>
            </a:r>
            <a:r>
              <a:rPr lang="en-US" altLang="en-US" sz="1200" b="0" dirty="0">
                <a:solidFill>
                  <a:schemeClr val="bg2"/>
                </a:solidFill>
              </a:rPr>
              <a:t> 134, 53113 Bonn, Germany</a:t>
            </a:r>
          </a:p>
          <a:p>
            <a:pPr lvl="0">
              <a:spcBef>
                <a:spcPts val="0"/>
              </a:spcBef>
              <a:spcAft>
                <a:spcPts val="200"/>
              </a:spcAft>
            </a:pPr>
            <a:r>
              <a:rPr lang="en-US" altLang="en-US" sz="1200" b="0" dirty="0">
                <a:solidFill>
                  <a:schemeClr val="bg2"/>
                </a:solidFill>
              </a:rPr>
              <a:t>T +49 (0) 228 367 66-0</a:t>
            </a:r>
          </a:p>
          <a:p>
            <a:pPr lvl="0">
              <a:spcBef>
                <a:spcPts val="0"/>
              </a:spcBef>
              <a:spcAft>
                <a:spcPts val="200"/>
              </a:spcAft>
            </a:pPr>
            <a:r>
              <a:rPr lang="en-US" altLang="en-US" sz="1200" b="0" dirty="0">
                <a:solidFill>
                  <a:schemeClr val="bg2"/>
                </a:solidFill>
              </a:rPr>
              <a:t>F +49 (0) 228 367 66-30</a:t>
            </a:r>
          </a:p>
          <a:p>
            <a:pPr lvl="0">
              <a:spcBef>
                <a:spcPts val="0"/>
              </a:spcBef>
              <a:spcAft>
                <a:spcPts val="200"/>
              </a:spcAft>
            </a:pPr>
            <a:r>
              <a:rPr lang="en-US" altLang="en-US" sz="1200" b="0" dirty="0">
                <a:solidFill>
                  <a:schemeClr val="bg2"/>
                </a:solidFill>
              </a:rPr>
              <a:t>FSC Global Development © All rights reserved</a:t>
            </a:r>
          </a:p>
          <a:p>
            <a:pPr lvl="0">
              <a:spcBef>
                <a:spcPts val="0"/>
              </a:spcBef>
              <a:spcAft>
                <a:spcPts val="200"/>
              </a:spcAft>
            </a:pPr>
            <a:r>
              <a:rPr lang="en-US" altLang="en-US" sz="1200" b="0" dirty="0">
                <a:solidFill>
                  <a:schemeClr val="bg2"/>
                </a:solidFill>
              </a:rPr>
              <a:t>FSC® F000100 </a:t>
            </a:r>
          </a:p>
          <a:p>
            <a:pPr lvl="0"/>
            <a:r>
              <a:rPr lang="en-US" altLang="en-US" sz="1400" b="0" dirty="0">
                <a:solidFill>
                  <a:schemeClr val="bg2"/>
                </a:solidFill>
                <a:latin typeface="Greycliff CF" pitchFamily="50" charset="0"/>
              </a:rPr>
              <a:t>www.fsc.org</a:t>
            </a:r>
          </a:p>
          <a:p>
            <a:pPr lvl="0"/>
            <a:endParaRPr lang="en-US" altLang="en-US" sz="1600" b="0" dirty="0"/>
          </a:p>
        </p:txBody>
      </p:sp>
      <p:sp>
        <p:nvSpPr>
          <p:cNvPr id="8" name="Freeform: Shape 7">
            <a:extLst>
              <a:ext uri="{FF2B5EF4-FFF2-40B4-BE49-F238E27FC236}">
                <a16:creationId xmlns:a16="http://schemas.microsoft.com/office/drawing/2014/main" id="{F8BC909C-567D-4F9C-A0DF-D05DE8F82075}"/>
              </a:ext>
            </a:extLst>
          </p:cNvPr>
          <p:cNvSpPr>
            <a:spLocks noChangeAspect="1"/>
          </p:cNvSpPr>
          <p:nvPr/>
        </p:nvSpPr>
        <p:spPr>
          <a:xfrm>
            <a:off x="7916652" y="4591756"/>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2487C176-18A9-4BB0-BD80-DEC34233A800}"/>
              </a:ext>
            </a:extLst>
          </p:cNvPr>
          <p:cNvSpPr>
            <a:spLocks noChangeAspect="1"/>
          </p:cNvSpPr>
          <p:nvPr/>
        </p:nvSpPr>
        <p:spPr>
          <a:xfrm>
            <a:off x="8298996"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extLst>
              <a:ext uri="{FF2B5EF4-FFF2-40B4-BE49-F238E27FC236}">
                <a16:creationId xmlns:a16="http://schemas.microsoft.com/office/drawing/2014/main" id="{41393088-2A2D-4F19-A536-4C5B46718A69}"/>
              </a:ext>
            </a:extLst>
          </p:cNvPr>
          <p:cNvSpPr>
            <a:spLocks noChangeAspect="1"/>
          </p:cNvSpPr>
          <p:nvPr/>
        </p:nvSpPr>
        <p:spPr>
          <a:xfrm>
            <a:off x="8681340"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extLst>
              <a:ext uri="{FF2B5EF4-FFF2-40B4-BE49-F238E27FC236}">
                <a16:creationId xmlns:a16="http://schemas.microsoft.com/office/drawing/2014/main" id="{F1F78FC3-536A-4C34-B2A3-95085DF38A8D}"/>
              </a:ext>
            </a:extLst>
          </p:cNvPr>
          <p:cNvSpPr>
            <a:spLocks noChangeAspect="1"/>
          </p:cNvSpPr>
          <p:nvPr/>
        </p:nvSpPr>
        <p:spPr>
          <a:xfrm>
            <a:off x="9063685" y="4591756"/>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extLst>
              <a:ext uri="{FF2B5EF4-FFF2-40B4-BE49-F238E27FC236}">
                <a16:creationId xmlns:a16="http://schemas.microsoft.com/office/drawing/2014/main" id="{37645F6A-EDD9-42D2-A01C-F8414798D57C}"/>
              </a:ext>
            </a:extLst>
          </p:cNvPr>
          <p:cNvSpPr>
            <a:spLocks noChangeAspect="1"/>
          </p:cNvSpPr>
          <p:nvPr/>
        </p:nvSpPr>
        <p:spPr>
          <a:xfrm>
            <a:off x="9446029"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904625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p>
            <a:r>
              <a:rPr lang="en-US"/>
              <a:t>Click to edit Master title style</a:t>
            </a:r>
            <a:endParaRPr lang="en-AU"/>
          </a:p>
        </p:txBody>
      </p:sp>
      <p:sp>
        <p:nvSpPr>
          <p:cNvPr id="5" name="Date Placeholder 4">
            <a:extLst>
              <a:ext uri="{FF2B5EF4-FFF2-40B4-BE49-F238E27FC236}">
                <a16:creationId xmlns:a16="http://schemas.microsoft.com/office/drawing/2014/main" id="{5DFCCD94-C178-488E-A0A8-B9933C21C80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B6B25C7-EDE8-4C6A-A016-B0BC2F236A18}"/>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E73CEBA6-B1B6-4DE4-9914-AA9310C6B716}"/>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42773346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87CEE9C-A8AE-431B-A0E0-C79E2E22CC7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0C04917-818A-4A3D-87A1-5D1A3CEF6EED}"/>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F14D6DCE-44D6-472C-8A31-1D8DC27A62B3}"/>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6673782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only-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11" name="Graphic 10">
            <a:extLst>
              <a:ext uri="{FF2B5EF4-FFF2-40B4-BE49-F238E27FC236}">
                <a16:creationId xmlns:a16="http://schemas.microsoft.com/office/drawing/2014/main" id="{27E5DCB3-2EAB-4C41-86B6-8EC86D9334D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6086381"/>
            <a:ext cx="1006304" cy="441745"/>
          </a:xfrm>
          <a:prstGeom prst="rect">
            <a:avLst/>
          </a:prstGeom>
        </p:spPr>
      </p:pic>
    </p:spTree>
    <p:extLst>
      <p:ext uri="{BB962C8B-B14F-4D97-AF65-F5344CB8AC3E}">
        <p14:creationId xmlns:p14="http://schemas.microsoft.com/office/powerpoint/2010/main" val="16312443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lank-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9" name="Graphic 8">
            <a:extLst>
              <a:ext uri="{FF2B5EF4-FFF2-40B4-BE49-F238E27FC236}">
                <a16:creationId xmlns:a16="http://schemas.microsoft.com/office/drawing/2014/main" id="{0A6F6561-52B8-4C9E-81C3-A4E591B0FF4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6086381"/>
            <a:ext cx="1006304" cy="441745"/>
          </a:xfrm>
          <a:prstGeom prst="rect">
            <a:avLst/>
          </a:prstGeom>
        </p:spPr>
      </p:pic>
    </p:spTree>
    <p:extLst>
      <p:ext uri="{BB962C8B-B14F-4D97-AF65-F5344CB8AC3E}">
        <p14:creationId xmlns:p14="http://schemas.microsoft.com/office/powerpoint/2010/main" val="1941432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C6B36-6946-2040-8EF3-62043D9CF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BEFC05-76FC-5144-909B-688A4B5F3D0C}"/>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B8ED46-B432-BE49-8EBF-8326BDFCFA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46FAE53-4658-0C47-A9BB-DFC9436FBEE4}"/>
              </a:ext>
            </a:extLst>
          </p:cNvPr>
          <p:cNvSpPr>
            <a:spLocks noGrp="1"/>
          </p:cNvSpPr>
          <p:nvPr>
            <p:ph type="ftr" sz="quarter" idx="11"/>
          </p:nvPr>
        </p:nvSpPr>
        <p:spPr/>
        <p:txBody>
          <a:bodyPr/>
          <a:lstStyle/>
          <a:p>
            <a:r>
              <a:rPr lang="en-US"/>
              <a:t>Insert &gt; Header &amp; Footer</a:t>
            </a:r>
          </a:p>
        </p:txBody>
      </p:sp>
      <p:sp>
        <p:nvSpPr>
          <p:cNvPr id="6" name="Slide Number Placeholder 5">
            <a:extLst>
              <a:ext uri="{FF2B5EF4-FFF2-40B4-BE49-F238E27FC236}">
                <a16:creationId xmlns:a16="http://schemas.microsoft.com/office/drawing/2014/main" id="{EB34DE4B-D5BB-9043-8254-E8197AD83775}"/>
              </a:ext>
            </a:extLst>
          </p:cNvPr>
          <p:cNvSpPr>
            <a:spLocks noGrp="1"/>
          </p:cNvSpPr>
          <p:nvPr>
            <p:ph type="sldNum" sz="quarter" idx="12"/>
          </p:nvPr>
        </p:nvSpPr>
        <p:spPr/>
        <p:txBody>
          <a:bodyPr/>
          <a:lstStyle/>
          <a:p>
            <a:fld id="{3F065852-B72C-CB4D-980E-E202D86A797A}" type="slidenum">
              <a:rPr lang="en-US" smtClean="0"/>
              <a:t>‹#›</a:t>
            </a:fld>
            <a:endParaRPr lang="en-US"/>
          </a:p>
        </p:txBody>
      </p:sp>
    </p:spTree>
    <p:extLst>
      <p:ext uri="{BB962C8B-B14F-4D97-AF65-F5344CB8AC3E}">
        <p14:creationId xmlns:p14="http://schemas.microsoft.com/office/powerpoint/2010/main" val="7319052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pening slide-white logo">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B9FB5A10-E3E1-D366-94FA-D002F961787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36266" y="2284533"/>
            <a:ext cx="4319467" cy="1897514"/>
          </a:xfrm>
          <a:prstGeom prst="rect">
            <a:avLst/>
          </a:prstGeom>
        </p:spPr>
      </p:pic>
    </p:spTree>
    <p:extLst>
      <p:ext uri="{BB962C8B-B14F-4D97-AF65-F5344CB8AC3E}">
        <p14:creationId xmlns:p14="http://schemas.microsoft.com/office/powerpoint/2010/main" val="4464737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979AE5-365E-4EEB-8F4C-F4E45C728AEF}"/>
              </a:ext>
            </a:extLst>
          </p:cNvPr>
          <p:cNvSpPr/>
          <p:nvPr userDrawn="1"/>
        </p:nvSpPr>
        <p:spPr>
          <a:xfrm>
            <a:off x="719400" y="-2"/>
            <a:ext cx="107532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Picture Placeholder 6">
            <a:extLst>
              <a:ext uri="{FF2B5EF4-FFF2-40B4-BE49-F238E27FC236}">
                <a16:creationId xmlns:a16="http://schemas.microsoft.com/office/drawing/2014/main" id="{EE31FF5A-63AE-45A7-AF45-BF707B1A337A}"/>
              </a:ext>
            </a:extLst>
          </p:cNvPr>
          <p:cNvSpPr>
            <a:spLocks noGrp="1" noChangeAspect="1"/>
          </p:cNvSpPr>
          <p:nvPr>
            <p:ph type="pic" sz="quarter" idx="15" hasCustomPrompt="1"/>
          </p:nvPr>
        </p:nvSpPr>
        <p:spPr>
          <a:xfrm>
            <a:off x="0" y="0"/>
            <a:ext cx="12192000" cy="6858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1"/>
                </a:solidFill>
              </a:defRPr>
            </a:lvl1pPr>
            <a:lvl2pPr marL="0" indent="0" algn="l">
              <a:spcAft>
                <a:spcPts val="0"/>
              </a:spcAft>
              <a:buNone/>
              <a:defRPr sz="1800" b="1">
                <a:solidFill>
                  <a:schemeClr val="bg1"/>
                </a:solidFill>
              </a:defRPr>
            </a:lvl2pPr>
            <a:lvl3pPr marL="0" indent="0" algn="l">
              <a:spcAft>
                <a:spcPts val="0"/>
              </a:spcAft>
              <a:buNone/>
              <a:defRPr sz="1800" b="1">
                <a:solidFill>
                  <a:schemeClr val="bg1"/>
                </a:solidFill>
              </a:defRPr>
            </a:lvl3pPr>
            <a:lvl4pPr marL="0" indent="0" algn="l">
              <a:spcAft>
                <a:spcPts val="0"/>
              </a:spcAft>
              <a:buNone/>
              <a:defRPr sz="1800" b="1">
                <a:solidFill>
                  <a:schemeClr val="bg1"/>
                </a:solidFill>
              </a:defRPr>
            </a:lvl4pPr>
            <a:lvl5pPr marL="0" indent="0" algn="l">
              <a:spcAft>
                <a:spcPts val="0"/>
              </a:spcAft>
              <a:buNone/>
              <a:defRPr sz="1800" b="1">
                <a:solidFill>
                  <a:schemeClr val="bg1"/>
                </a:solidFill>
              </a:defRPr>
            </a:lvl5pPr>
            <a:lvl6pPr marL="0" indent="0" algn="l">
              <a:spcAft>
                <a:spcPts val="0"/>
              </a:spcAft>
              <a:buNone/>
              <a:defRPr sz="1800" b="1">
                <a:solidFill>
                  <a:schemeClr val="bg1"/>
                </a:solidFill>
              </a:defRPr>
            </a:lvl6pPr>
            <a:lvl7pPr marL="0" indent="0" algn="l">
              <a:buNone/>
              <a:defRPr sz="1800" b="1">
                <a:solidFill>
                  <a:schemeClr val="bg1"/>
                </a:solidFill>
              </a:defRPr>
            </a:lvl7pPr>
            <a:lvl8pPr marL="0" indent="0" algn="l">
              <a:buNone/>
              <a:defRPr sz="1800" b="1">
                <a:solidFill>
                  <a:schemeClr val="bg1"/>
                </a:solidFill>
              </a:defRPr>
            </a:lvl8pPr>
            <a:lvl9pPr marL="0" indent="0" algn="l">
              <a:buNone/>
              <a:defRPr sz="1800" b="1">
                <a:solidFill>
                  <a:schemeClr val="bg1"/>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10" name="Title 1">
            <a:extLst>
              <a:ext uri="{FF2B5EF4-FFF2-40B4-BE49-F238E27FC236}">
                <a16:creationId xmlns:a16="http://schemas.microsoft.com/office/drawing/2014/main" id="{0287AC88-A942-4E4F-A359-307B996A7919}"/>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4" name="Footer Placeholder 3">
            <a:extLst>
              <a:ext uri="{FF2B5EF4-FFF2-40B4-BE49-F238E27FC236}">
                <a16:creationId xmlns:a16="http://schemas.microsoft.com/office/drawing/2014/main" id="{D98BCAB1-59A8-4C66-87FD-A76DA0651EF8}"/>
              </a:ext>
            </a:extLst>
          </p:cNvPr>
          <p:cNvSpPr>
            <a:spLocks noGrp="1"/>
          </p:cNvSpPr>
          <p:nvPr>
            <p:ph type="ftr" sz="quarter" idx="17"/>
          </p:nvPr>
        </p:nvSpPr>
        <p:spPr/>
        <p:txBody>
          <a:bodyPr/>
          <a:lstStyle>
            <a:lvl1pPr>
              <a:defRPr>
                <a:solidFill>
                  <a:schemeClr val="bg2"/>
                </a:solidFill>
              </a:defRPr>
            </a:lvl1pPr>
          </a:lstStyle>
          <a:p>
            <a:r>
              <a:rPr lang="en-GB"/>
              <a:t>Insert &gt; Header &amp; Footer</a:t>
            </a:r>
          </a:p>
        </p:txBody>
      </p:sp>
      <p:pic>
        <p:nvPicPr>
          <p:cNvPr id="8" name="Picture 7">
            <a:extLst>
              <a:ext uri="{FF2B5EF4-FFF2-40B4-BE49-F238E27FC236}">
                <a16:creationId xmlns:a16="http://schemas.microsoft.com/office/drawing/2014/main" id="{BD87F913-85BA-DB14-F1BE-ED71CCC523B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429750" y="5748142"/>
            <a:ext cx="1824968" cy="801696"/>
          </a:xfrm>
          <a:prstGeom prst="rect">
            <a:avLst/>
          </a:prstGeom>
        </p:spPr>
      </p:pic>
    </p:spTree>
    <p:extLst>
      <p:ext uri="{BB962C8B-B14F-4D97-AF65-F5344CB8AC3E}">
        <p14:creationId xmlns:p14="http://schemas.microsoft.com/office/powerpoint/2010/main" val="41626316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light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bg2"/>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 Placeholder 5">
            <a:extLst>
              <a:ext uri="{FF2B5EF4-FFF2-40B4-BE49-F238E27FC236}">
                <a16:creationId xmlns:a16="http://schemas.microsoft.com/office/drawing/2014/main" id="{C4A1CEB9-11E9-4D44-B10D-C1106153B09E}"/>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386F98E5-C772-4C1B-AEA2-5FA88430480D}"/>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pic>
        <p:nvPicPr>
          <p:cNvPr id="3" name="Picture 2">
            <a:extLst>
              <a:ext uri="{FF2B5EF4-FFF2-40B4-BE49-F238E27FC236}">
                <a16:creationId xmlns:a16="http://schemas.microsoft.com/office/drawing/2014/main" id="{F9F84E86-7BB5-462E-B8A8-80738E4A3D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969628" y="5544647"/>
            <a:ext cx="2285090" cy="1003825"/>
          </a:xfrm>
          <a:prstGeom prst="rect">
            <a:avLst/>
          </a:prstGeom>
        </p:spPr>
      </p:pic>
    </p:spTree>
    <p:extLst>
      <p:ext uri="{BB962C8B-B14F-4D97-AF65-F5344CB8AC3E}">
        <p14:creationId xmlns:p14="http://schemas.microsoft.com/office/powerpoint/2010/main" val="1995871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dark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719400" y="1"/>
            <a:ext cx="10753200" cy="6858000"/>
          </a:xfrm>
          <a:prstGeom prst="rect">
            <a:avLst/>
          </a:prstGeom>
          <a:solidFill>
            <a:schemeClr val="bg1">
              <a:lumMod val="85000"/>
            </a:schemeClr>
          </a:solidFill>
        </p:spPr>
        <p:txBody>
          <a:bodyPr wrap="square" lIns="34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FC044026-2D0A-4F4C-B231-B0EF94B3258C}"/>
              </a:ext>
            </a:extLst>
          </p:cNvPr>
          <p:cNvSpPr>
            <a:spLocks noGrp="1" noChangeAspect="1"/>
          </p:cNvSpPr>
          <p:nvPr>
            <p:ph type="body" sz="quarter" idx="20"/>
          </p:nvPr>
        </p:nvSpPr>
        <p:spPr>
          <a:xfrm>
            <a:off x="6096000" y="3940935"/>
            <a:ext cx="5376000" cy="2917066"/>
          </a:xfrm>
          <a:prstGeom prst="roundRect">
            <a:avLst>
              <a:gd name="adj" fmla="val 0"/>
            </a:avLst>
          </a:prstGeom>
          <a:gradFill>
            <a:gsLst>
              <a:gs pos="70048">
                <a:srgbClr val="000000">
                  <a:alpha val="16000"/>
                </a:srgbClr>
              </a:gs>
              <a:gs pos="52000">
                <a:schemeClr val="tx1">
                  <a:alpha val="0"/>
                </a:schemeClr>
              </a:gs>
              <a:gs pos="100000">
                <a:schemeClr val="tx1">
                  <a:alpha val="40000"/>
                </a:schemeClr>
              </a:gs>
            </a:gsLst>
            <a:lin ang="372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1946566"/>
            <a:ext cx="10753200" cy="1620000"/>
          </a:xfrm>
          <a:noFill/>
        </p:spPr>
        <p:txBody>
          <a:bodyPr lIns="342000" tIns="342000" rIns="2160000" bIns="0" anchor="b" anchorCtr="0"/>
          <a:lstStyle>
            <a:lvl1pPr>
              <a:defRPr sz="4500" cap="all" baseline="0">
                <a:solidFill>
                  <a:schemeClr val="accent1"/>
                </a:solidFill>
              </a:defRPr>
            </a:lvl1pPr>
          </a:lstStyle>
          <a:p>
            <a:r>
              <a:rPr lang="en-US"/>
              <a:t>Click to edit Master title style</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1055688" y="4097865"/>
            <a:ext cx="5040312" cy="1440000"/>
          </a:xfrm>
        </p:spPr>
        <p:txBody>
          <a:bodyPr/>
          <a:lstStyle>
            <a:lvl1pPr marL="0" indent="0" algn="l">
              <a:spcAft>
                <a:spcPts val="0"/>
              </a:spcAft>
              <a:buNone/>
              <a:defRPr sz="1800" b="1" cap="none">
                <a:solidFill>
                  <a:schemeClr val="bg2"/>
                </a:solidFill>
              </a:defRPr>
            </a:lvl1pPr>
            <a:lvl2pPr marL="0" indent="0" algn="l">
              <a:spcAft>
                <a:spcPts val="0"/>
              </a:spcAft>
              <a:buNone/>
              <a:defRPr sz="1800" b="1">
                <a:solidFill>
                  <a:schemeClr val="bg2"/>
                </a:solidFill>
              </a:defRPr>
            </a:lvl2pPr>
            <a:lvl3pPr marL="0" indent="0" algn="l">
              <a:spcAft>
                <a:spcPts val="0"/>
              </a:spcAft>
              <a:buNone/>
              <a:defRPr sz="1800" b="1">
                <a:solidFill>
                  <a:schemeClr val="bg2"/>
                </a:solidFill>
              </a:defRPr>
            </a:lvl3pPr>
            <a:lvl4pPr marL="0" indent="0" algn="l">
              <a:spcAft>
                <a:spcPts val="0"/>
              </a:spcAft>
              <a:buNone/>
              <a:defRPr sz="1800" b="1">
                <a:solidFill>
                  <a:schemeClr val="bg2"/>
                </a:solidFill>
              </a:defRPr>
            </a:lvl4pPr>
            <a:lvl5pPr marL="0" indent="0" algn="l">
              <a:spcAft>
                <a:spcPts val="0"/>
              </a:spcAft>
              <a:buNone/>
              <a:defRPr sz="1800" b="1">
                <a:solidFill>
                  <a:schemeClr val="bg2"/>
                </a:solidFill>
              </a:defRPr>
            </a:lvl5pPr>
            <a:lvl6pPr marL="0" indent="0" algn="l">
              <a:spcAft>
                <a:spcPts val="0"/>
              </a:spcAft>
              <a:buNone/>
              <a:defRPr sz="1800" b="1">
                <a:solidFill>
                  <a:schemeClr val="bg2"/>
                </a:solidFill>
              </a:defRPr>
            </a:lvl6pPr>
            <a:lvl7pPr marL="0" indent="0" algn="l">
              <a:buNone/>
              <a:defRPr sz="1800" b="1">
                <a:solidFill>
                  <a:schemeClr val="bg2"/>
                </a:solidFill>
              </a:defRPr>
            </a:lvl7pPr>
            <a:lvl8pPr marL="0" indent="0" algn="l">
              <a:buNone/>
              <a:defRPr sz="1800" b="1">
                <a:solidFill>
                  <a:schemeClr val="bg2"/>
                </a:solidFill>
              </a:defRPr>
            </a:lvl8pPr>
            <a:lvl9pPr marL="0" indent="0" algn="l">
              <a:buNone/>
              <a:defRPr sz="1800" b="1">
                <a:solidFill>
                  <a:schemeClr val="bg2"/>
                </a:solidFill>
              </a:defRPr>
            </a:lvl9pPr>
          </a:lstStyle>
          <a:p>
            <a:r>
              <a:rPr lang="en-AU"/>
              <a:t>Subtitle or presenters name and date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8" name="Rectangle 7">
            <a:extLst>
              <a:ext uri="{FF2B5EF4-FFF2-40B4-BE49-F238E27FC236}">
                <a16:creationId xmlns:a16="http://schemas.microsoft.com/office/drawing/2014/main" id="{1DC3F7B8-0B35-40FF-8CB7-4337CBF123A9}"/>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7CCB27E3-026E-4103-AE04-0346F7EF5C2F}"/>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ooter Placeholder 4">
            <a:extLst>
              <a:ext uri="{FF2B5EF4-FFF2-40B4-BE49-F238E27FC236}">
                <a16:creationId xmlns:a16="http://schemas.microsoft.com/office/drawing/2014/main" id="{1C0FFFF4-D9E3-4A0E-BB93-6DCF367821CD}"/>
              </a:ext>
            </a:extLst>
          </p:cNvPr>
          <p:cNvSpPr>
            <a:spLocks noGrp="1"/>
          </p:cNvSpPr>
          <p:nvPr>
            <p:ph type="ftr" sz="quarter" idx="22"/>
          </p:nvPr>
        </p:nvSpPr>
        <p:spPr>
          <a:xfrm>
            <a:off x="1055688" y="6288257"/>
            <a:ext cx="7913940" cy="365125"/>
          </a:xfrm>
        </p:spPr>
        <p:txBody>
          <a:bodyPr/>
          <a:lstStyle>
            <a:lvl1pPr>
              <a:defRPr>
                <a:solidFill>
                  <a:schemeClr val="bg2"/>
                </a:solidFill>
              </a:defRPr>
            </a:lvl1pPr>
          </a:lstStyle>
          <a:p>
            <a:r>
              <a:rPr lang="en-GB"/>
              <a:t>Insert &gt; Header &amp; Footer</a:t>
            </a:r>
          </a:p>
        </p:txBody>
      </p:sp>
      <p:pic>
        <p:nvPicPr>
          <p:cNvPr id="5" name="Picture 4">
            <a:extLst>
              <a:ext uri="{FF2B5EF4-FFF2-40B4-BE49-F238E27FC236}">
                <a16:creationId xmlns:a16="http://schemas.microsoft.com/office/drawing/2014/main" id="{A1A03FF4-5A69-0640-DEAB-AAF9CEF38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969628" y="5544647"/>
            <a:ext cx="2285090" cy="1003825"/>
          </a:xfrm>
          <a:prstGeom prst="rect">
            <a:avLst/>
          </a:prstGeom>
        </p:spPr>
      </p:pic>
    </p:spTree>
    <p:extLst>
      <p:ext uri="{BB962C8B-B14F-4D97-AF65-F5344CB8AC3E}">
        <p14:creationId xmlns:p14="http://schemas.microsoft.com/office/powerpoint/2010/main" val="1382517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B3790-BDEB-43E5-BF9C-3E8D289EECE8}"/>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1049628" y="333375"/>
            <a:ext cx="10080000" cy="1080000"/>
          </a:xfrm>
        </p:spPr>
        <p:txBody>
          <a:bodyPr/>
          <a:lstStyle>
            <a:lvl1pPr>
              <a:defRPr cap="all" baseline="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2CFEB565-49CC-408C-BDD2-C2590A4A6424}"/>
              </a:ext>
            </a:extLst>
          </p:cNvPr>
          <p:cNvSpPr>
            <a:spLocks noGrp="1"/>
          </p:cNvSpPr>
          <p:nvPr>
            <p:ph type="body" sz="quarter" idx="15" hasCustomPrompt="1"/>
          </p:nvPr>
        </p:nvSpPr>
        <p:spPr>
          <a:xfrm>
            <a:off x="1049629"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Greycliff CF" pitchFamily="50" charset="0"/>
              </a:defRPr>
            </a:lvl4pPr>
            <a:lvl5pPr marL="0" indent="0">
              <a:buNone/>
              <a:defRPr/>
            </a:lvl5pPr>
          </a:lstStyle>
          <a:p>
            <a:pPr lvl="0"/>
            <a:r>
              <a:rPr lang="en-US" dirty="0"/>
              <a:t>Click to add Agenda item</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3">
            <a:extLst>
              <a:ext uri="{FF2B5EF4-FFF2-40B4-BE49-F238E27FC236}">
                <a16:creationId xmlns:a16="http://schemas.microsoft.com/office/drawing/2014/main" id="{5E5FA15F-A1ED-4F06-8C67-E1D73CF85C88}"/>
              </a:ext>
            </a:extLst>
          </p:cNvPr>
          <p:cNvSpPr>
            <a:spLocks noGrp="1"/>
          </p:cNvSpPr>
          <p:nvPr>
            <p:ph type="body" sz="quarter" idx="18" hasCustomPrompt="1"/>
          </p:nvPr>
        </p:nvSpPr>
        <p:spPr>
          <a:xfrm>
            <a:off x="6096000"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Greycliff CF" pitchFamily="50" charset="0"/>
              </a:defRPr>
            </a:lvl4pPr>
            <a:lvl5pPr marL="0" indent="0">
              <a:buNone/>
              <a:defRPr/>
            </a:lvl5pPr>
          </a:lstStyle>
          <a:p>
            <a:pPr lvl="0"/>
            <a:r>
              <a:rPr lang="en-US" dirty="0"/>
              <a:t>Click to add Agenda item</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Date Placeholder 7">
            <a:extLst>
              <a:ext uri="{FF2B5EF4-FFF2-40B4-BE49-F238E27FC236}">
                <a16:creationId xmlns:a16="http://schemas.microsoft.com/office/drawing/2014/main" id="{98866983-58A4-4EC2-ADBC-AEEA6B9D69AB}"/>
              </a:ext>
            </a:extLst>
          </p:cNvPr>
          <p:cNvSpPr>
            <a:spLocks noGrp="1"/>
          </p:cNvSpPr>
          <p:nvPr>
            <p:ph type="dt" sz="half" idx="19"/>
          </p:nvPr>
        </p:nvSpPr>
        <p:spPr>
          <a:xfrm>
            <a:off x="8248903" y="6288257"/>
            <a:ext cx="1183557" cy="365125"/>
          </a:xfrm>
        </p:spPr>
        <p:txBody>
          <a:bodyPr/>
          <a:lstStyle/>
          <a:p>
            <a:endParaRPr lang="en-GB"/>
          </a:p>
        </p:txBody>
      </p:sp>
      <p:sp>
        <p:nvSpPr>
          <p:cNvPr id="14" name="Footer Placeholder 13">
            <a:extLst>
              <a:ext uri="{FF2B5EF4-FFF2-40B4-BE49-F238E27FC236}">
                <a16:creationId xmlns:a16="http://schemas.microsoft.com/office/drawing/2014/main" id="{8F6B299B-0652-4E6B-BB65-0DE715526B42}"/>
              </a:ext>
            </a:extLst>
          </p:cNvPr>
          <p:cNvSpPr>
            <a:spLocks noGrp="1"/>
          </p:cNvSpPr>
          <p:nvPr>
            <p:ph type="ftr" sz="quarter" idx="20"/>
          </p:nvPr>
        </p:nvSpPr>
        <p:spPr>
          <a:xfrm>
            <a:off x="1055688" y="6288257"/>
            <a:ext cx="7193215" cy="365125"/>
          </a:xfrm>
        </p:spPr>
        <p:txBody>
          <a:bodyPr/>
          <a:lstStyle/>
          <a:p>
            <a:r>
              <a:rPr lang="en-GB"/>
              <a:t>Insert &gt; Header &amp; Footer</a:t>
            </a:r>
          </a:p>
        </p:txBody>
      </p:sp>
      <p:sp>
        <p:nvSpPr>
          <p:cNvPr id="15" name="Slide Number Placeholder 14">
            <a:extLst>
              <a:ext uri="{FF2B5EF4-FFF2-40B4-BE49-F238E27FC236}">
                <a16:creationId xmlns:a16="http://schemas.microsoft.com/office/drawing/2014/main" id="{842DCA20-AF8B-4853-AA2C-E5E7CD8D26F2}"/>
              </a:ext>
            </a:extLst>
          </p:cNvPr>
          <p:cNvSpPr>
            <a:spLocks noGrp="1"/>
          </p:cNvSpPr>
          <p:nvPr>
            <p:ph type="sldNum" sz="quarter" idx="21"/>
          </p:nvPr>
        </p:nvSpPr>
        <p:spPr/>
        <p:txBody>
          <a:bodyPr/>
          <a:lstStyle/>
          <a:p>
            <a:fld id="{F5AEA0E0-5CC6-4BD0-905C-A0021E419432}" type="slidenum">
              <a:rPr lang="en-GB" smtClean="0"/>
              <a:pPr/>
              <a:t>‹#›</a:t>
            </a:fld>
            <a:endParaRPr lang="en-GB"/>
          </a:p>
        </p:txBody>
      </p:sp>
      <p:sp>
        <p:nvSpPr>
          <p:cNvPr id="9" name="Rectangle 8">
            <a:extLst>
              <a:ext uri="{FF2B5EF4-FFF2-40B4-BE49-F238E27FC236}">
                <a16:creationId xmlns:a16="http://schemas.microsoft.com/office/drawing/2014/main" id="{98B1AC7E-46EA-441D-9455-6E65525B6A5A}"/>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5C9469F0-045F-4A85-8721-359D41A43D06}"/>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Graphic 16">
            <a:extLst>
              <a:ext uri="{FF2B5EF4-FFF2-40B4-BE49-F238E27FC236}">
                <a16:creationId xmlns:a16="http://schemas.microsoft.com/office/drawing/2014/main" id="{2179EAA8-E18E-42F9-924F-98FF7A3E70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28313" y="336528"/>
            <a:ext cx="1008000" cy="442490"/>
          </a:xfrm>
          <a:prstGeom prst="rect">
            <a:avLst/>
          </a:prstGeom>
        </p:spPr>
      </p:pic>
    </p:spTree>
    <p:extLst>
      <p:ext uri="{BB962C8B-B14F-4D97-AF65-F5344CB8AC3E}">
        <p14:creationId xmlns:p14="http://schemas.microsoft.com/office/powerpoint/2010/main" val="40258402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42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6" name="Text Placeholder 5">
            <a:extLst>
              <a:ext uri="{FF2B5EF4-FFF2-40B4-BE49-F238E27FC236}">
                <a16:creationId xmlns:a16="http://schemas.microsoft.com/office/drawing/2014/main" id="{9A57D46A-D8D7-49BF-9479-240175CDBE8A}"/>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bg2"/>
                </a:solidFill>
              </a:defRPr>
            </a:lvl1pPr>
          </a:lstStyle>
          <a:p>
            <a:r>
              <a:rPr lang="en-US"/>
              <a:t>Click to edit Master title style</a:t>
            </a:r>
            <a:endParaRPr lang="en-AU"/>
          </a:p>
        </p:txBody>
      </p:sp>
      <p:sp>
        <p:nvSpPr>
          <p:cNvPr id="5" name="Text Placeholder 7">
            <a:extLst>
              <a:ext uri="{FF2B5EF4-FFF2-40B4-BE49-F238E27FC236}">
                <a16:creationId xmlns:a16="http://schemas.microsoft.com/office/drawing/2014/main" id="{DC10E613-8E2B-4D31-ABB0-5128576B7EE8}"/>
              </a:ext>
            </a:extLst>
          </p:cNvPr>
          <p:cNvSpPr>
            <a:spLocks noGrp="1" noChangeAspect="1"/>
          </p:cNvSpPr>
          <p:nvPr>
            <p:ph type="body" sz="quarter" idx="16"/>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48307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DC463D-2F1B-4364-A3E4-F6CD28DDD6E5}"/>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E2F9144E-5217-4B9A-B2C1-83385827DA2B}"/>
              </a:ext>
            </a:extLst>
          </p:cNvPr>
          <p:cNvSpPr>
            <a:spLocks noGrp="1"/>
          </p:cNvSpPr>
          <p:nvPr>
            <p:ph type="title"/>
          </p:nvPr>
        </p:nvSpPr>
        <p:spPr>
          <a:xfrm>
            <a:off x="719400" y="2619000"/>
            <a:ext cx="9000000" cy="1620000"/>
          </a:xfrm>
          <a:noFill/>
        </p:spPr>
        <p:txBody>
          <a:bodyPr lIns="342000" tIns="0" rIns="2160000" bIns="0" anchor="ctr" anchorCtr="0"/>
          <a:lstStyle>
            <a:lvl1pPr>
              <a:defRPr sz="4500" cap="all" baseline="0">
                <a:solidFill>
                  <a:schemeClr val="accent1"/>
                </a:solidFill>
              </a:defRPr>
            </a:lvl1pPr>
          </a:lstStyle>
          <a:p>
            <a:r>
              <a:rPr lang="en-US"/>
              <a:t>Click to edit Master title style</a:t>
            </a:r>
            <a:endParaRPr lang="en-AU"/>
          </a:p>
        </p:txBody>
      </p:sp>
      <p:pic>
        <p:nvPicPr>
          <p:cNvPr id="5" name="Graphic 4">
            <a:extLst>
              <a:ext uri="{FF2B5EF4-FFF2-40B4-BE49-F238E27FC236}">
                <a16:creationId xmlns:a16="http://schemas.microsoft.com/office/drawing/2014/main" id="{96BA4CA7-17D6-4B5A-98C4-C007D1F5EC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336893"/>
            <a:ext cx="1006304" cy="441745"/>
          </a:xfrm>
          <a:prstGeom prst="rect">
            <a:avLst/>
          </a:prstGeom>
        </p:spPr>
      </p:pic>
    </p:spTree>
    <p:extLst>
      <p:ext uri="{BB962C8B-B14F-4D97-AF65-F5344CB8AC3E}">
        <p14:creationId xmlns:p14="http://schemas.microsoft.com/office/powerpoint/2010/main" val="4497099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B3790-BDEB-43E5-BF9C-3E8D289EECE8}"/>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1049628" y="333375"/>
            <a:ext cx="10080000" cy="1080000"/>
          </a:xfrm>
        </p:spPr>
        <p:txBody>
          <a:bodyPr/>
          <a:lstStyle>
            <a:lvl1pPr>
              <a:defRPr cap="all" baseline="0"/>
            </a:lvl1pPr>
          </a:lstStyle>
          <a:p>
            <a:r>
              <a:rPr lang="en-US"/>
              <a:t>Click to edit Master title style</a:t>
            </a:r>
            <a:endParaRPr lang="en-GB"/>
          </a:p>
        </p:txBody>
      </p:sp>
      <p:sp>
        <p:nvSpPr>
          <p:cNvPr id="4" name="Text Placeholder 3">
            <a:extLst>
              <a:ext uri="{FF2B5EF4-FFF2-40B4-BE49-F238E27FC236}">
                <a16:creationId xmlns:a16="http://schemas.microsoft.com/office/drawing/2014/main" id="{2CFEB565-49CC-408C-BDD2-C2590A4A6424}"/>
              </a:ext>
            </a:extLst>
          </p:cNvPr>
          <p:cNvSpPr>
            <a:spLocks noGrp="1"/>
          </p:cNvSpPr>
          <p:nvPr>
            <p:ph type="body" sz="quarter" idx="15" hasCustomPrompt="1"/>
          </p:nvPr>
        </p:nvSpPr>
        <p:spPr>
          <a:xfrm>
            <a:off x="1049629"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3">
            <a:extLst>
              <a:ext uri="{FF2B5EF4-FFF2-40B4-BE49-F238E27FC236}">
                <a16:creationId xmlns:a16="http://schemas.microsoft.com/office/drawing/2014/main" id="{5E5FA15F-A1ED-4F06-8C67-E1D73CF85C88}"/>
              </a:ext>
            </a:extLst>
          </p:cNvPr>
          <p:cNvSpPr>
            <a:spLocks noGrp="1"/>
          </p:cNvSpPr>
          <p:nvPr>
            <p:ph type="body" sz="quarter" idx="18" hasCustomPrompt="1"/>
          </p:nvPr>
        </p:nvSpPr>
        <p:spPr>
          <a:xfrm>
            <a:off x="6096000" y="1880314"/>
            <a:ext cx="4320000" cy="3960000"/>
          </a:xfrm>
        </p:spPr>
        <p:txBody>
          <a:bodyPr/>
          <a:lstStyle>
            <a:lvl1pPr marL="288000" indent="-288000">
              <a:spcBef>
                <a:spcPts val="1200"/>
              </a:spcBef>
              <a:buFont typeface="+mj-lt"/>
              <a:buAutoNum type="arabicPeriod"/>
              <a:defRPr sz="2200"/>
            </a:lvl1pPr>
            <a:lvl2pPr marL="288000">
              <a:spcBef>
                <a:spcPts val="600"/>
              </a:spcBef>
              <a:spcAft>
                <a:spcPts val="600"/>
              </a:spcAft>
              <a:defRPr b="0" cap="none" baseline="0">
                <a:solidFill>
                  <a:schemeClr val="tx2"/>
                </a:solidFill>
              </a:defRPr>
            </a:lvl2pPr>
            <a:lvl3pPr marL="468000">
              <a:defRPr/>
            </a:lvl3pPr>
            <a:lvl4pPr marL="0" indent="0">
              <a:buNone/>
              <a:defRPr cap="all" baseline="0">
                <a:solidFill>
                  <a:schemeClr val="accent1"/>
                </a:solidFill>
                <a:latin typeface="+mj-lt"/>
              </a:defRPr>
            </a:lvl4pPr>
            <a:lvl5pPr marL="0" indent="0">
              <a:buNone/>
              <a:defRPr/>
            </a:lvl5pPr>
          </a:lstStyle>
          <a:p>
            <a:pPr lvl="0"/>
            <a:r>
              <a:rPr lang="en-US"/>
              <a:t>Click to add Agenda item</a:t>
            </a:r>
          </a:p>
          <a:p>
            <a:pPr lvl="1"/>
            <a:r>
              <a:rPr lang="en-US"/>
              <a:t>Second level</a:t>
            </a:r>
          </a:p>
          <a:p>
            <a:pPr lvl="2"/>
            <a:r>
              <a:rPr lang="en-US"/>
              <a:t>Third level</a:t>
            </a:r>
          </a:p>
          <a:p>
            <a:pPr lvl="3"/>
            <a:r>
              <a:rPr lang="en-US"/>
              <a:t>Fourth level</a:t>
            </a:r>
          </a:p>
          <a:p>
            <a:pPr lvl="4"/>
            <a:r>
              <a:rPr lang="en-US"/>
              <a:t>Fifth level</a:t>
            </a:r>
            <a:endParaRPr lang="en-AU"/>
          </a:p>
        </p:txBody>
      </p:sp>
      <p:sp>
        <p:nvSpPr>
          <p:cNvPr id="8" name="Date Placeholder 7">
            <a:extLst>
              <a:ext uri="{FF2B5EF4-FFF2-40B4-BE49-F238E27FC236}">
                <a16:creationId xmlns:a16="http://schemas.microsoft.com/office/drawing/2014/main" id="{98866983-58A4-4EC2-ADBC-AEEA6B9D69AB}"/>
              </a:ext>
            </a:extLst>
          </p:cNvPr>
          <p:cNvSpPr>
            <a:spLocks noGrp="1"/>
          </p:cNvSpPr>
          <p:nvPr>
            <p:ph type="dt" sz="half" idx="19"/>
          </p:nvPr>
        </p:nvSpPr>
        <p:spPr>
          <a:xfrm>
            <a:off x="8248903" y="6288257"/>
            <a:ext cx="1183557" cy="365125"/>
          </a:xfrm>
        </p:spPr>
        <p:txBody>
          <a:bodyPr/>
          <a:lstStyle/>
          <a:p>
            <a:endParaRPr lang="en-GB"/>
          </a:p>
        </p:txBody>
      </p:sp>
      <p:sp>
        <p:nvSpPr>
          <p:cNvPr id="14" name="Footer Placeholder 13">
            <a:extLst>
              <a:ext uri="{FF2B5EF4-FFF2-40B4-BE49-F238E27FC236}">
                <a16:creationId xmlns:a16="http://schemas.microsoft.com/office/drawing/2014/main" id="{8F6B299B-0652-4E6B-BB65-0DE715526B42}"/>
              </a:ext>
            </a:extLst>
          </p:cNvPr>
          <p:cNvSpPr>
            <a:spLocks noGrp="1"/>
          </p:cNvSpPr>
          <p:nvPr>
            <p:ph type="ftr" sz="quarter" idx="20"/>
          </p:nvPr>
        </p:nvSpPr>
        <p:spPr>
          <a:xfrm>
            <a:off x="1055688" y="6288257"/>
            <a:ext cx="7193215" cy="365125"/>
          </a:xfrm>
        </p:spPr>
        <p:txBody>
          <a:bodyPr/>
          <a:lstStyle/>
          <a:p>
            <a:r>
              <a:rPr lang="en-GB"/>
              <a:t>Insert &gt; Header &amp; Footer</a:t>
            </a:r>
          </a:p>
        </p:txBody>
      </p:sp>
      <p:sp>
        <p:nvSpPr>
          <p:cNvPr id="15" name="Slide Number Placeholder 14">
            <a:extLst>
              <a:ext uri="{FF2B5EF4-FFF2-40B4-BE49-F238E27FC236}">
                <a16:creationId xmlns:a16="http://schemas.microsoft.com/office/drawing/2014/main" id="{842DCA20-AF8B-4853-AA2C-E5E7CD8D26F2}"/>
              </a:ext>
            </a:extLst>
          </p:cNvPr>
          <p:cNvSpPr>
            <a:spLocks noGrp="1"/>
          </p:cNvSpPr>
          <p:nvPr>
            <p:ph type="sldNum" sz="quarter" idx="21"/>
          </p:nvPr>
        </p:nvSpPr>
        <p:spPr/>
        <p:txBody>
          <a:bodyPr/>
          <a:lstStyle/>
          <a:p>
            <a:fld id="{F5AEA0E0-5CC6-4BD0-905C-A0021E419432}" type="slidenum">
              <a:rPr lang="en-GB" smtClean="0"/>
              <a:pPr/>
              <a:t>‹#›</a:t>
            </a:fld>
            <a:endParaRPr lang="en-GB"/>
          </a:p>
        </p:txBody>
      </p:sp>
      <p:sp>
        <p:nvSpPr>
          <p:cNvPr id="9" name="Rectangle 8">
            <a:extLst>
              <a:ext uri="{FF2B5EF4-FFF2-40B4-BE49-F238E27FC236}">
                <a16:creationId xmlns:a16="http://schemas.microsoft.com/office/drawing/2014/main" id="{98B1AC7E-46EA-441D-9455-6E65525B6A5A}"/>
              </a:ext>
            </a:extLst>
          </p:cNvPr>
          <p:cNvSpPr/>
          <p:nvPr userDrawn="1"/>
        </p:nvSpPr>
        <p:spPr>
          <a:xfrm>
            <a:off x="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5C9469F0-045F-4A85-8721-359D41A43D06}"/>
              </a:ext>
            </a:extLst>
          </p:cNvPr>
          <p:cNvSpPr/>
          <p:nvPr userDrawn="1"/>
        </p:nvSpPr>
        <p:spPr>
          <a:xfrm>
            <a:off x="11472000" y="-1"/>
            <a:ext cx="720000" cy="68579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7" name="Graphic 16">
            <a:extLst>
              <a:ext uri="{FF2B5EF4-FFF2-40B4-BE49-F238E27FC236}">
                <a16:creationId xmlns:a16="http://schemas.microsoft.com/office/drawing/2014/main" id="{2179EAA8-E18E-42F9-924F-98FF7A3E70C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128313" y="336528"/>
            <a:ext cx="1008000" cy="442490"/>
          </a:xfrm>
          <a:prstGeom prst="rect">
            <a:avLst/>
          </a:prstGeom>
        </p:spPr>
      </p:pic>
    </p:spTree>
    <p:extLst>
      <p:ext uri="{BB962C8B-B14F-4D97-AF65-F5344CB8AC3E}">
        <p14:creationId xmlns:p14="http://schemas.microsoft.com/office/powerpoint/2010/main" val="40190797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1635164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312C68-9CDC-4DDF-AFFD-F813984EE08A}"/>
              </a:ext>
            </a:extLst>
          </p:cNvPr>
          <p:cNvSpPr/>
          <p:nvPr userDrawn="1"/>
        </p:nvSpPr>
        <p:spPr>
          <a:xfrm>
            <a:off x="0" y="-11798"/>
            <a:ext cx="12192000" cy="6908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11" name="Graphic 10">
            <a:extLst>
              <a:ext uri="{FF2B5EF4-FFF2-40B4-BE49-F238E27FC236}">
                <a16:creationId xmlns:a16="http://schemas.microsoft.com/office/drawing/2014/main" id="{EBAD129F-61B9-40EF-BB30-907F1E5EEA7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49886" y="333375"/>
            <a:ext cx="1006304" cy="448782"/>
          </a:xfrm>
          <a:prstGeom prst="rect">
            <a:avLst/>
          </a:prstGeom>
        </p:spPr>
      </p:pic>
    </p:spTree>
    <p:extLst>
      <p:ext uri="{BB962C8B-B14F-4D97-AF65-F5344CB8AC3E}">
        <p14:creationId xmlns:p14="http://schemas.microsoft.com/office/powerpoint/2010/main" val="23718174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57613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two Conten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F17809F-093D-4878-B686-CA14CFB80D98}"/>
              </a:ext>
            </a:extLst>
          </p:cNvPr>
          <p:cNvSpPr/>
          <p:nvPr userDrawn="1"/>
        </p:nvSpPr>
        <p:spPr>
          <a:xfrm>
            <a:off x="0" y="-1"/>
            <a:ext cx="12192000" cy="687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0" name="Content Placeholder 8">
            <a:extLst>
              <a:ext uri="{FF2B5EF4-FFF2-40B4-BE49-F238E27FC236}">
                <a16:creationId xmlns:a16="http://schemas.microsoft.com/office/drawing/2014/main" id="{9FAA2598-9FF1-4FD4-A0B9-1D5412ADF05E}"/>
              </a:ext>
            </a:extLst>
          </p:cNvPr>
          <p:cNvSpPr>
            <a:spLocks noGrp="1"/>
          </p:cNvSpPr>
          <p:nvPr>
            <p:ph sz="quarter" idx="18" hasCustomPrompt="1"/>
          </p:nvPr>
        </p:nvSpPr>
        <p:spPr>
          <a:xfrm>
            <a:off x="5734962" y="1880315"/>
            <a:ext cx="46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raphic 11">
            <a:extLst>
              <a:ext uri="{FF2B5EF4-FFF2-40B4-BE49-F238E27FC236}">
                <a16:creationId xmlns:a16="http://schemas.microsoft.com/office/drawing/2014/main" id="{830BFAC9-644C-4755-A124-467BB420BB4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336893"/>
            <a:ext cx="1006304" cy="441745"/>
          </a:xfrm>
          <a:prstGeom prst="rect">
            <a:avLst/>
          </a:prstGeom>
        </p:spPr>
      </p:pic>
    </p:spTree>
    <p:extLst>
      <p:ext uri="{BB962C8B-B14F-4D97-AF65-F5344CB8AC3E}">
        <p14:creationId xmlns:p14="http://schemas.microsoft.com/office/powerpoint/2010/main" val="6248257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left image">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6450744"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5761037"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7" name="Footer Placeholder 6">
            <a:extLst>
              <a:ext uri="{FF2B5EF4-FFF2-40B4-BE49-F238E27FC236}">
                <a16:creationId xmlns:a16="http://schemas.microsoft.com/office/drawing/2014/main" id="{B6453E03-EC16-4564-B43B-27855EB9BD27}"/>
              </a:ext>
            </a:extLst>
          </p:cNvPr>
          <p:cNvSpPr>
            <a:spLocks noGrp="1"/>
          </p:cNvSpPr>
          <p:nvPr>
            <p:ph type="ftr" sz="quarter" idx="17"/>
          </p:nvPr>
        </p:nvSpPr>
        <p:spPr>
          <a:xfrm>
            <a:off x="6450744" y="6288257"/>
            <a:ext cx="4320000" cy="365125"/>
          </a:xfrm>
        </p:spPr>
        <p:txBody>
          <a:bodyPr/>
          <a:lstStyle/>
          <a:p>
            <a:r>
              <a:rPr lang="en-GB"/>
              <a:t>Insert &gt; Header &amp; Footer</a:t>
            </a:r>
          </a:p>
        </p:txBody>
      </p:sp>
      <p:sp>
        <p:nvSpPr>
          <p:cNvPr id="4" name="Slide Number Placeholder 3">
            <a:extLst>
              <a:ext uri="{FF2B5EF4-FFF2-40B4-BE49-F238E27FC236}">
                <a16:creationId xmlns:a16="http://schemas.microsoft.com/office/drawing/2014/main" id="{5CA913BC-780A-4949-92A0-B5967D36080E}"/>
              </a:ext>
            </a:extLst>
          </p:cNvPr>
          <p:cNvSpPr>
            <a:spLocks noGrp="1"/>
          </p:cNvSpPr>
          <p:nvPr>
            <p:ph type="sldNum" sz="quarter" idx="19"/>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37866392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right image">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6EF975B-AD72-4CB0-A546-757A6175A512}"/>
              </a:ext>
            </a:extLst>
          </p:cNvPr>
          <p:cNvSpPr>
            <a:spLocks noGrp="1"/>
          </p:cNvSpPr>
          <p:nvPr>
            <p:ph type="pic" sz="quarter" idx="18" hasCustomPrompt="1"/>
          </p:nvPr>
        </p:nvSpPr>
        <p:spPr>
          <a:xfrm>
            <a:off x="6083255" y="1880314"/>
            <a:ext cx="5761038"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4691628"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15" name="Footer Placeholder 14">
            <a:extLst>
              <a:ext uri="{FF2B5EF4-FFF2-40B4-BE49-F238E27FC236}">
                <a16:creationId xmlns:a16="http://schemas.microsoft.com/office/drawing/2014/main" id="{C94176C4-3B30-43F2-91DE-33D09AEA7B50}"/>
              </a:ext>
            </a:extLst>
          </p:cNvPr>
          <p:cNvSpPr>
            <a:spLocks noGrp="1"/>
          </p:cNvSpPr>
          <p:nvPr>
            <p:ph type="ftr" sz="quarter" idx="21"/>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A95B7BCF-DC6C-46BC-B3D2-2F18F9BC75D1}"/>
              </a:ext>
            </a:extLst>
          </p:cNvPr>
          <p:cNvSpPr>
            <a:spLocks noGrp="1"/>
          </p:cNvSpPr>
          <p:nvPr>
            <p:ph type="sldNum" sz="quarter" idx="2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5332021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full width">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334963" y="1880314"/>
            <a:ext cx="11509330" cy="4644311"/>
          </a:xfrm>
          <a:prstGeom prst="roundRect">
            <a:avLst>
              <a:gd name="adj" fmla="val 1982"/>
            </a:avLst>
          </a:prstGeom>
          <a:solidFill>
            <a:schemeClr val="bg1">
              <a:lumMod val="85000"/>
            </a:schemeClr>
          </a:solidFill>
        </p:spPr>
        <p:txBody>
          <a:bodyPr lIns="342000" tIns="342000" rIns="342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p>
            <a:r>
              <a:rPr lang="en-US"/>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015444" y="333375"/>
            <a:ext cx="3600000" cy="12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Slide Number Placeholder 3">
            <a:extLst>
              <a:ext uri="{FF2B5EF4-FFF2-40B4-BE49-F238E27FC236}">
                <a16:creationId xmlns:a16="http://schemas.microsoft.com/office/drawing/2014/main" id="{D048DB48-6039-4A0D-ACBF-D5EB8DD358F7}"/>
              </a:ext>
            </a:extLst>
          </p:cNvPr>
          <p:cNvSpPr>
            <a:spLocks noGrp="1"/>
          </p:cNvSpPr>
          <p:nvPr>
            <p:ph type="sldNum" sz="quarter" idx="21"/>
          </p:nvPr>
        </p:nvSpPr>
        <p:spPr>
          <a:xfrm>
            <a:off x="459140" y="6159500"/>
            <a:ext cx="727410" cy="365125"/>
          </a:xfrm>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328975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lvl1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334962" y="333375"/>
            <a:ext cx="10080000" cy="1080000"/>
          </a:xfrm>
        </p:spPr>
        <p:txBody>
          <a:bodyPr/>
          <a:lstStyle>
            <a:lvl1pPr>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7094523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full bleed">
    <p:spTree>
      <p:nvGrpSpPr>
        <p:cNvPr id="1" name=""/>
        <p:cNvGrpSpPr/>
        <p:nvPr/>
      </p:nvGrpSpPr>
      <p:grpSpPr>
        <a:xfrm>
          <a:off x="0" y="0"/>
          <a:ext cx="0" cy="0"/>
          <a:chOff x="0" y="0"/>
          <a:chExt cx="0" cy="0"/>
        </a:xfrm>
      </p:grpSpPr>
      <p:sp>
        <p:nvSpPr>
          <p:cNvPr id="7" name="Picture Placeholder 20">
            <a:extLst>
              <a:ext uri="{FF2B5EF4-FFF2-40B4-BE49-F238E27FC236}">
                <a16:creationId xmlns:a16="http://schemas.microsoft.com/office/drawing/2014/main" id="{5AF6F1E8-5ECE-4267-92B5-43C3523BCBE3}"/>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60000" rIns="4320000" bIns="360000" anchor="ctr"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12" name="Text Placeholder 5">
            <a:extLst>
              <a:ext uri="{FF2B5EF4-FFF2-40B4-BE49-F238E27FC236}">
                <a16:creationId xmlns:a16="http://schemas.microsoft.com/office/drawing/2014/main" id="{8390923A-6BDB-44C8-9456-CEB6E0A0A293}"/>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5" name="Text Placeholder 7">
            <a:extLst>
              <a:ext uri="{FF2B5EF4-FFF2-40B4-BE49-F238E27FC236}">
                <a16:creationId xmlns:a16="http://schemas.microsoft.com/office/drawing/2014/main" id="{36FF9FCE-BF48-40F0-8FF3-3252AB1CF679}"/>
              </a:ext>
            </a:extLst>
          </p:cNvPr>
          <p:cNvSpPr>
            <a:spLocks noGrp="1" noChangeAspect="1"/>
          </p:cNvSpPr>
          <p:nvPr>
            <p:ph type="body" sz="quarter" idx="16"/>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96E7A7DD-8C14-4B85-B39F-1E990E1FFE10}"/>
              </a:ext>
            </a:extLst>
          </p:cNvPr>
          <p:cNvSpPr>
            <a:spLocks noGrp="1"/>
          </p:cNvSpPr>
          <p:nvPr>
            <p:ph type="title"/>
          </p:nvPr>
        </p:nvSpPr>
        <p:spPr>
          <a:xfrm>
            <a:off x="334962" y="333375"/>
            <a:ext cx="5761038" cy="1080000"/>
          </a:xfrm>
        </p:spPr>
        <p:txBody>
          <a:bodyPr/>
          <a:lstStyle>
            <a:lvl1pPr>
              <a:defRPr>
                <a:solidFill>
                  <a:schemeClr val="bg2"/>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E7D8FAF2-858C-419E-A577-F04252182649}"/>
              </a:ext>
            </a:extLst>
          </p:cNvPr>
          <p:cNvSpPr>
            <a:spLocks noGrp="1"/>
          </p:cNvSpPr>
          <p:nvPr>
            <p:ph type="body" sz="quarter" idx="19"/>
          </p:nvPr>
        </p:nvSpPr>
        <p:spPr>
          <a:xfrm>
            <a:off x="7015444" y="333375"/>
            <a:ext cx="3600000" cy="12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E0AD6A4-0D42-4CCD-B0CB-498EE201FE4E}"/>
              </a:ext>
            </a:extLst>
          </p:cNvPr>
          <p:cNvSpPr>
            <a:spLocks noGrp="1"/>
          </p:cNvSpPr>
          <p:nvPr>
            <p:ph type="dt" sz="half" idx="21"/>
          </p:nvPr>
        </p:nvSpPr>
        <p:spPr/>
        <p:txBody>
          <a:bodyPr/>
          <a:lstStyle>
            <a:lvl1pPr>
              <a:defRPr>
                <a:solidFill>
                  <a:schemeClr val="bg2"/>
                </a:solidFill>
              </a:defRPr>
            </a:lvl1pPr>
          </a:lstStyle>
          <a:p>
            <a:endParaRPr lang="en-GB"/>
          </a:p>
        </p:txBody>
      </p:sp>
      <p:sp>
        <p:nvSpPr>
          <p:cNvPr id="6" name="Footer Placeholder 5">
            <a:extLst>
              <a:ext uri="{FF2B5EF4-FFF2-40B4-BE49-F238E27FC236}">
                <a16:creationId xmlns:a16="http://schemas.microsoft.com/office/drawing/2014/main" id="{F21E9B0E-B319-4C6F-97AF-0F8D83942F0C}"/>
              </a:ext>
            </a:extLst>
          </p:cNvPr>
          <p:cNvSpPr>
            <a:spLocks noGrp="1"/>
          </p:cNvSpPr>
          <p:nvPr>
            <p:ph type="ftr" sz="quarter" idx="22"/>
          </p:nvPr>
        </p:nvSpPr>
        <p:spPr/>
        <p:txBody>
          <a:bodyPr/>
          <a:lstStyle>
            <a:lvl1pPr>
              <a:defRPr>
                <a:solidFill>
                  <a:schemeClr val="bg2"/>
                </a:solidFill>
              </a:defRPr>
            </a:lvl1pPr>
          </a:lstStyle>
          <a:p>
            <a:r>
              <a:rPr lang="en-GB"/>
              <a:t>Insert &gt; Header &amp; Footer</a:t>
            </a:r>
          </a:p>
        </p:txBody>
      </p:sp>
      <p:sp>
        <p:nvSpPr>
          <p:cNvPr id="14" name="Slide Number Placeholder 13">
            <a:extLst>
              <a:ext uri="{FF2B5EF4-FFF2-40B4-BE49-F238E27FC236}">
                <a16:creationId xmlns:a16="http://schemas.microsoft.com/office/drawing/2014/main" id="{65D74DCF-D99B-4098-B297-0BD016160D35}"/>
              </a:ext>
            </a:extLst>
          </p:cNvPr>
          <p:cNvSpPr>
            <a:spLocks noGrp="1"/>
          </p:cNvSpPr>
          <p:nvPr>
            <p:ph type="sldNum" sz="quarter" idx="23"/>
          </p:nvPr>
        </p:nvSpPr>
        <p:spPr/>
        <p:txBody>
          <a:bodyPr/>
          <a:lstStyle>
            <a:lvl1pPr>
              <a:defRPr>
                <a:solidFill>
                  <a:schemeClr val="bg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3233457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 and right image with text">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523DD628-AE63-4907-AF4B-6B53C0777073}"/>
              </a:ext>
            </a:extLst>
          </p:cNvPr>
          <p:cNvSpPr>
            <a:spLocks noGrp="1"/>
          </p:cNvSpPr>
          <p:nvPr>
            <p:ph type="pic" sz="quarter" idx="15" hasCustomPrompt="1"/>
          </p:nvPr>
        </p:nvSpPr>
        <p:spPr>
          <a:xfrm>
            <a:off x="6096000" y="0"/>
            <a:ext cx="6096000" cy="6858000"/>
          </a:xfrm>
          <a:prstGeom prst="roundRect">
            <a:avLst>
              <a:gd name="adj" fmla="val 0"/>
            </a:avLst>
          </a:prstGeom>
          <a:solidFill>
            <a:schemeClr val="bg1">
              <a:lumMod val="85000"/>
            </a:schemeClr>
          </a:solidFill>
        </p:spPr>
        <p:txBody>
          <a:bodyPr lIns="342000" tIns="342000" rIns="1440000" bIns="342000"/>
          <a:lstStyle>
            <a:lvl1pPr>
              <a:defRPr sz="1000">
                <a:solidFill>
                  <a:schemeClr val="tx2"/>
                </a:solidFill>
              </a:defRPr>
            </a:lvl1pPr>
          </a:lstStyle>
          <a:p>
            <a:r>
              <a:rPr lang="en-AU"/>
              <a:t>To insert an image, select ‘Insert Picture’, or click on icon. Select ‘Picture Format &gt; Crop’ to edit size and position of picture.</a:t>
            </a:r>
          </a:p>
        </p:txBody>
      </p:sp>
      <p:sp>
        <p:nvSpPr>
          <p:cNvPr id="4" name="Text Placeholder 3">
            <a:extLst>
              <a:ext uri="{FF2B5EF4-FFF2-40B4-BE49-F238E27FC236}">
                <a16:creationId xmlns:a16="http://schemas.microsoft.com/office/drawing/2014/main" id="{8EB2F477-266C-4C9D-A64F-287BA3F4CF35}"/>
              </a:ext>
            </a:extLst>
          </p:cNvPr>
          <p:cNvSpPr>
            <a:spLocks noGrp="1"/>
          </p:cNvSpPr>
          <p:nvPr>
            <p:ph type="body" sz="quarter" idx="16"/>
          </p:nvPr>
        </p:nvSpPr>
        <p:spPr>
          <a:xfrm>
            <a:off x="334962" y="1880314"/>
            <a:ext cx="522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a:extLst>
              <a:ext uri="{FF2B5EF4-FFF2-40B4-BE49-F238E27FC236}">
                <a16:creationId xmlns:a16="http://schemas.microsoft.com/office/drawing/2014/main" id="{E771A36E-45E1-4553-9842-66EF392719C7}"/>
              </a:ext>
            </a:extLst>
          </p:cNvPr>
          <p:cNvSpPr>
            <a:spLocks noGrp="1"/>
          </p:cNvSpPr>
          <p:nvPr>
            <p:ph sz="quarter" idx="19"/>
          </p:nvPr>
        </p:nvSpPr>
        <p:spPr>
          <a:xfrm>
            <a:off x="6844884"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6">
            <a:extLst>
              <a:ext uri="{FF2B5EF4-FFF2-40B4-BE49-F238E27FC236}">
                <a16:creationId xmlns:a16="http://schemas.microsoft.com/office/drawing/2014/main" id="{7D669EEE-6563-477F-A4CD-D425F6140F00}"/>
              </a:ext>
            </a:extLst>
          </p:cNvPr>
          <p:cNvSpPr>
            <a:spLocks noGrp="1"/>
          </p:cNvSpPr>
          <p:nvPr>
            <p:ph sz="quarter" idx="20"/>
          </p:nvPr>
        </p:nvSpPr>
        <p:spPr>
          <a:xfrm>
            <a:off x="9347256" y="1880314"/>
            <a:ext cx="2160000" cy="3960000"/>
          </a:xfrm>
        </p:spPr>
        <p:txBody>
          <a:bodyPr/>
          <a:lstStyle>
            <a:lvl1pPr>
              <a:defRPr>
                <a:solidFill>
                  <a:schemeClr val="bg1"/>
                </a:solidFill>
              </a:defRPr>
            </a:lvl1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1A5DE353-D720-4A1F-9ECC-89FB1390590F}"/>
              </a:ext>
            </a:extLst>
          </p:cNvPr>
          <p:cNvSpPr>
            <a:spLocks noGrp="1"/>
          </p:cNvSpPr>
          <p:nvPr>
            <p:ph type="title"/>
          </p:nvPr>
        </p:nvSpPr>
        <p:spPr>
          <a:xfrm>
            <a:off x="322218" y="333375"/>
            <a:ext cx="5220000" cy="1080000"/>
          </a:xfrm>
        </p:spPr>
        <p:txBody>
          <a:bodyPr/>
          <a:lstStyle/>
          <a:p>
            <a:r>
              <a:rPr lang="en-US"/>
              <a:t>Click to edit Master title style</a:t>
            </a:r>
            <a:endParaRPr lang="en-AU"/>
          </a:p>
        </p:txBody>
      </p:sp>
      <p:sp>
        <p:nvSpPr>
          <p:cNvPr id="14" name="Footer Placeholder 13">
            <a:extLst>
              <a:ext uri="{FF2B5EF4-FFF2-40B4-BE49-F238E27FC236}">
                <a16:creationId xmlns:a16="http://schemas.microsoft.com/office/drawing/2014/main" id="{8913AB32-E310-49A2-9A47-2348F6B61E52}"/>
              </a:ext>
            </a:extLst>
          </p:cNvPr>
          <p:cNvSpPr>
            <a:spLocks noGrp="1"/>
          </p:cNvSpPr>
          <p:nvPr>
            <p:ph type="ftr" sz="quarter" idx="23"/>
          </p:nvPr>
        </p:nvSpPr>
        <p:spPr/>
        <p:txBody>
          <a:bodyPr/>
          <a:lstStyle/>
          <a:p>
            <a:r>
              <a:rPr lang="en-GB"/>
              <a:t>Insert &gt; Header &amp; Footer</a:t>
            </a:r>
          </a:p>
        </p:txBody>
      </p:sp>
      <p:sp>
        <p:nvSpPr>
          <p:cNvPr id="16" name="Slide Number Placeholder 15">
            <a:extLst>
              <a:ext uri="{FF2B5EF4-FFF2-40B4-BE49-F238E27FC236}">
                <a16:creationId xmlns:a16="http://schemas.microsoft.com/office/drawing/2014/main" id="{6266A723-640D-4EFF-93D1-1E9646941567}"/>
              </a:ext>
            </a:extLst>
          </p:cNvPr>
          <p:cNvSpPr>
            <a:spLocks noGrp="1"/>
          </p:cNvSpPr>
          <p:nvPr>
            <p:ph type="sldNum" sz="quarter" idx="24"/>
          </p:nvPr>
        </p:nvSpPr>
        <p:spPr/>
        <p:txBody>
          <a:bodyPr/>
          <a:lstStyle/>
          <a:p>
            <a:fld id="{F5AEA0E0-5CC6-4BD0-905C-A0021E419432}" type="slidenum">
              <a:rPr lang="en-GB" smtClean="0"/>
              <a:pPr/>
              <a:t>‹#›</a:t>
            </a:fld>
            <a:endParaRPr lang="en-GB"/>
          </a:p>
        </p:txBody>
      </p:sp>
      <p:sp>
        <p:nvSpPr>
          <p:cNvPr id="11" name="Text Placeholder 5">
            <a:extLst>
              <a:ext uri="{FF2B5EF4-FFF2-40B4-BE49-F238E27FC236}">
                <a16:creationId xmlns:a16="http://schemas.microsoft.com/office/drawing/2014/main" id="{C4DEE883-581D-4AC9-9251-8929D0C8E380}"/>
              </a:ext>
            </a:extLst>
          </p:cNvPr>
          <p:cNvSpPr>
            <a:spLocks noGrp="1" noChangeAspect="1"/>
          </p:cNvSpPr>
          <p:nvPr>
            <p:ph type="body" sz="quarter" idx="25"/>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7" name="Text Placeholder 7">
            <a:extLst>
              <a:ext uri="{FF2B5EF4-FFF2-40B4-BE49-F238E27FC236}">
                <a16:creationId xmlns:a16="http://schemas.microsoft.com/office/drawing/2014/main" id="{44C9A43E-093B-42AD-B427-BA16E45D56B6}"/>
              </a:ext>
            </a:extLst>
          </p:cNvPr>
          <p:cNvSpPr>
            <a:spLocks noGrp="1" noChangeAspect="1"/>
          </p:cNvSpPr>
          <p:nvPr>
            <p:ph type="body" sz="quarter" idx="26"/>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218606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ur column-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080000" cy="1080000"/>
          </a:xfrm>
        </p:spPr>
        <p:txBody>
          <a:bodyPr/>
          <a:lstStyle>
            <a:lvl1pPr>
              <a:defRPr>
                <a:solidFill>
                  <a:schemeClr val="accent1"/>
                </a:solidFill>
              </a:defRPr>
            </a:lvl1pPr>
          </a:lstStyle>
          <a:p>
            <a:r>
              <a:rPr lang="en-US"/>
              <a:t>Click to edit Master title style</a:t>
            </a:r>
            <a:endParaRPr lang="en-GB"/>
          </a:p>
        </p:txBody>
      </p:sp>
      <p:sp>
        <p:nvSpPr>
          <p:cNvPr id="10" name="Text Placeholder 6">
            <a:extLst>
              <a:ext uri="{FF2B5EF4-FFF2-40B4-BE49-F238E27FC236}">
                <a16:creationId xmlns:a16="http://schemas.microsoft.com/office/drawing/2014/main" id="{408DD2E7-C8BF-4E45-AE9F-C1389B7B38D8}"/>
              </a:ext>
            </a:extLst>
          </p:cNvPr>
          <p:cNvSpPr>
            <a:spLocks noGrp="1"/>
          </p:cNvSpPr>
          <p:nvPr>
            <p:ph type="body" sz="quarter" idx="16" hasCustomPrompt="1"/>
          </p:nvPr>
        </p:nvSpPr>
        <p:spPr>
          <a:xfrm>
            <a:off x="334963"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1" name="Text Placeholder 6">
            <a:extLst>
              <a:ext uri="{FF2B5EF4-FFF2-40B4-BE49-F238E27FC236}">
                <a16:creationId xmlns:a16="http://schemas.microsoft.com/office/drawing/2014/main" id="{D7BC8491-CCAE-458C-BD6D-862F90460454}"/>
              </a:ext>
            </a:extLst>
          </p:cNvPr>
          <p:cNvSpPr>
            <a:spLocks noGrp="1"/>
          </p:cNvSpPr>
          <p:nvPr>
            <p:ph type="body" sz="quarter" idx="17" hasCustomPrompt="1"/>
          </p:nvPr>
        </p:nvSpPr>
        <p:spPr>
          <a:xfrm>
            <a:off x="2979212"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6">
            <a:extLst>
              <a:ext uri="{FF2B5EF4-FFF2-40B4-BE49-F238E27FC236}">
                <a16:creationId xmlns:a16="http://schemas.microsoft.com/office/drawing/2014/main" id="{B036190F-67DD-4555-BB1F-179E8E9C46C0}"/>
              </a:ext>
            </a:extLst>
          </p:cNvPr>
          <p:cNvSpPr>
            <a:spLocks noGrp="1"/>
          </p:cNvSpPr>
          <p:nvPr>
            <p:ph type="body" sz="quarter" idx="18" hasCustomPrompt="1"/>
          </p:nvPr>
        </p:nvSpPr>
        <p:spPr>
          <a:xfrm>
            <a:off x="5623461"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8267709" y="2600315"/>
            <a:ext cx="2160000" cy="3240000"/>
          </a:xfrm>
        </p:spPr>
        <p:txBody>
          <a:bodyPr/>
          <a:lstStyle>
            <a:lvl1pPr>
              <a:defRPr sz="1600" cap="all" baseline="0">
                <a:solidFill>
                  <a:schemeClr val="accent1"/>
                </a:solidFill>
                <a:latin typeface="+mj-lt"/>
              </a:defRPr>
            </a:lvl1pPr>
            <a:lvl2pPr>
              <a:spcBef>
                <a:spcPts val="600"/>
              </a:spcBef>
              <a:defRPr sz="1600" b="0" cap="none" baseline="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Date Placeholder 2">
            <a:extLst>
              <a:ext uri="{FF2B5EF4-FFF2-40B4-BE49-F238E27FC236}">
                <a16:creationId xmlns:a16="http://schemas.microsoft.com/office/drawing/2014/main" id="{9B900929-35E2-4B6A-A4BF-9E02733E3ABE}"/>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F6B47C34-75D5-42A4-8A99-FADDAF9BBA63}"/>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467B0344-E805-4D5F-B3FB-AF95BC74870A}"/>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15" name="Graphic 14">
            <a:extLst>
              <a:ext uri="{FF2B5EF4-FFF2-40B4-BE49-F238E27FC236}">
                <a16:creationId xmlns:a16="http://schemas.microsoft.com/office/drawing/2014/main" id="{577401C0-8DFD-414D-AF9E-CD906141229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336893"/>
            <a:ext cx="1006304" cy="441745"/>
          </a:xfrm>
          <a:prstGeom prst="rect">
            <a:avLst/>
          </a:prstGeom>
        </p:spPr>
      </p:pic>
    </p:spTree>
    <p:extLst>
      <p:ext uri="{BB962C8B-B14F-4D97-AF65-F5344CB8AC3E}">
        <p14:creationId xmlns:p14="http://schemas.microsoft.com/office/powerpoint/2010/main" val="24938334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Matrix">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1" name="Rectangle: Rounded Corners 10">
            <a:extLst>
              <a:ext uri="{FF2B5EF4-FFF2-40B4-BE49-F238E27FC236}">
                <a16:creationId xmlns:a16="http://schemas.microsoft.com/office/drawing/2014/main" id="{2465D6CB-4864-45A8-BBF3-437CF55EAC16}"/>
              </a:ext>
            </a:extLst>
          </p:cNvPr>
          <p:cNvSpPr/>
          <p:nvPr userDrawn="1"/>
        </p:nvSpPr>
        <p:spPr>
          <a:xfrm>
            <a:off x="334964" y="1301332"/>
            <a:ext cx="7985636" cy="4841479"/>
          </a:xfrm>
          <a:prstGeom prst="roundRect">
            <a:avLst>
              <a:gd name="adj" fmla="val 11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 name="Straight Connector 11">
            <a:extLst>
              <a:ext uri="{FF2B5EF4-FFF2-40B4-BE49-F238E27FC236}">
                <a16:creationId xmlns:a16="http://schemas.microsoft.com/office/drawing/2014/main" id="{3F8F1858-32FB-4251-8265-5AC98524EA8A}"/>
              </a:ext>
            </a:extLst>
          </p:cNvPr>
          <p:cNvCxnSpPr>
            <a:cxnSpLocks/>
          </p:cNvCxnSpPr>
          <p:nvPr userDrawn="1"/>
        </p:nvCxnSpPr>
        <p:spPr>
          <a:xfrm flipV="1">
            <a:off x="820851" y="1652866"/>
            <a:ext cx="0" cy="4004734"/>
          </a:xfrm>
          <a:prstGeom prst="line">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A70369-660D-4DCA-B0FC-2749C2E58A40}"/>
              </a:ext>
            </a:extLst>
          </p:cNvPr>
          <p:cNvCxnSpPr>
            <a:cxnSpLocks/>
          </p:cNvCxnSpPr>
          <p:nvPr userDrawn="1"/>
        </p:nvCxnSpPr>
        <p:spPr>
          <a:xfrm>
            <a:off x="820851" y="5657600"/>
            <a:ext cx="7161084" cy="0"/>
          </a:xfrm>
          <a:prstGeom prst="line">
            <a:avLst/>
          </a:prstGeom>
          <a:ln w="127000" cap="rnd">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04F3D51-FDE7-49C0-9411-1BA8018885F5}"/>
              </a:ext>
            </a:extLst>
          </p:cNvPr>
          <p:cNvSpPr txBox="1"/>
          <p:nvPr userDrawn="1"/>
        </p:nvSpPr>
        <p:spPr>
          <a:xfrm>
            <a:off x="334963" y="898522"/>
            <a:ext cx="763992" cy="338554"/>
          </a:xfrm>
          <a:prstGeom prst="rect">
            <a:avLst/>
          </a:prstGeom>
          <a:noFill/>
        </p:spPr>
        <p:txBody>
          <a:bodyPr wrap="none" lIns="0" rtlCol="0">
            <a:spAutoFit/>
          </a:bodyPr>
          <a:lstStyle/>
          <a:p>
            <a:pPr algn="l"/>
            <a:r>
              <a:rPr lang="en-AU" sz="1600">
                <a:solidFill>
                  <a:schemeClr val="bg2"/>
                </a:solidFill>
                <a:latin typeface="+mj-lt"/>
              </a:rPr>
              <a:t>Impact</a:t>
            </a:r>
          </a:p>
        </p:txBody>
      </p:sp>
      <p:sp>
        <p:nvSpPr>
          <p:cNvPr id="15" name="TextBox 14">
            <a:extLst>
              <a:ext uri="{FF2B5EF4-FFF2-40B4-BE49-F238E27FC236}">
                <a16:creationId xmlns:a16="http://schemas.microsoft.com/office/drawing/2014/main" id="{ADCAFC7F-47A8-4564-9F50-8B90053438B1}"/>
              </a:ext>
            </a:extLst>
          </p:cNvPr>
          <p:cNvSpPr txBox="1"/>
          <p:nvPr userDrawn="1"/>
        </p:nvSpPr>
        <p:spPr>
          <a:xfrm rot="16200000">
            <a:off x="371856" y="2087718"/>
            <a:ext cx="498855" cy="276999"/>
          </a:xfrm>
          <a:prstGeom prst="rect">
            <a:avLst/>
          </a:prstGeom>
          <a:noFill/>
        </p:spPr>
        <p:txBody>
          <a:bodyPr wrap="none" rtlCol="0">
            <a:spAutoFit/>
          </a:bodyPr>
          <a:lstStyle/>
          <a:p>
            <a:r>
              <a:rPr lang="en-AU" sz="1200" b="1">
                <a:solidFill>
                  <a:schemeClr val="tx2"/>
                </a:solidFill>
              </a:rPr>
              <a:t>high</a:t>
            </a:r>
          </a:p>
        </p:txBody>
      </p:sp>
      <p:sp>
        <p:nvSpPr>
          <p:cNvPr id="16" name="TextBox 15">
            <a:extLst>
              <a:ext uri="{FF2B5EF4-FFF2-40B4-BE49-F238E27FC236}">
                <a16:creationId xmlns:a16="http://schemas.microsoft.com/office/drawing/2014/main" id="{8E5C50DC-C632-47B2-ADFB-BBCD52D2C82D}"/>
              </a:ext>
            </a:extLst>
          </p:cNvPr>
          <p:cNvSpPr txBox="1"/>
          <p:nvPr userDrawn="1"/>
        </p:nvSpPr>
        <p:spPr>
          <a:xfrm rot="16200000">
            <a:off x="395902" y="4817077"/>
            <a:ext cx="450764" cy="276999"/>
          </a:xfrm>
          <a:prstGeom prst="rect">
            <a:avLst/>
          </a:prstGeom>
          <a:noFill/>
        </p:spPr>
        <p:txBody>
          <a:bodyPr wrap="none" rtlCol="0">
            <a:spAutoFit/>
          </a:bodyPr>
          <a:lstStyle/>
          <a:p>
            <a:r>
              <a:rPr lang="en-AU" sz="1200" b="1">
                <a:solidFill>
                  <a:schemeClr val="tx2"/>
                </a:solidFill>
              </a:rPr>
              <a:t>low</a:t>
            </a:r>
          </a:p>
        </p:txBody>
      </p:sp>
      <p:sp>
        <p:nvSpPr>
          <p:cNvPr id="17" name="TextBox 16">
            <a:extLst>
              <a:ext uri="{FF2B5EF4-FFF2-40B4-BE49-F238E27FC236}">
                <a16:creationId xmlns:a16="http://schemas.microsoft.com/office/drawing/2014/main" id="{762AB432-5B81-4183-BD69-521F287E2369}"/>
              </a:ext>
            </a:extLst>
          </p:cNvPr>
          <p:cNvSpPr txBox="1"/>
          <p:nvPr userDrawn="1"/>
        </p:nvSpPr>
        <p:spPr>
          <a:xfrm>
            <a:off x="1469070" y="5721149"/>
            <a:ext cx="809837" cy="276999"/>
          </a:xfrm>
          <a:prstGeom prst="rect">
            <a:avLst/>
          </a:prstGeom>
          <a:noFill/>
        </p:spPr>
        <p:txBody>
          <a:bodyPr wrap="none" rtlCol="0">
            <a:spAutoFit/>
          </a:bodyPr>
          <a:lstStyle/>
          <a:p>
            <a:pPr algn="ctr"/>
            <a:r>
              <a:rPr lang="en-AU" sz="1200" b="1">
                <a:solidFill>
                  <a:schemeClr val="tx2"/>
                </a:solidFill>
              </a:rPr>
              <a:t>Complex</a:t>
            </a:r>
          </a:p>
        </p:txBody>
      </p:sp>
      <p:sp>
        <p:nvSpPr>
          <p:cNvPr id="18" name="TextBox 17">
            <a:extLst>
              <a:ext uri="{FF2B5EF4-FFF2-40B4-BE49-F238E27FC236}">
                <a16:creationId xmlns:a16="http://schemas.microsoft.com/office/drawing/2014/main" id="{4527307B-0156-429B-9C00-0C8B21BD14C9}"/>
              </a:ext>
            </a:extLst>
          </p:cNvPr>
          <p:cNvSpPr txBox="1"/>
          <p:nvPr userDrawn="1"/>
        </p:nvSpPr>
        <p:spPr>
          <a:xfrm>
            <a:off x="6744728" y="5721149"/>
            <a:ext cx="513282" cy="276999"/>
          </a:xfrm>
          <a:prstGeom prst="rect">
            <a:avLst/>
          </a:prstGeom>
          <a:noFill/>
        </p:spPr>
        <p:txBody>
          <a:bodyPr wrap="none" rtlCol="0">
            <a:spAutoFit/>
          </a:bodyPr>
          <a:lstStyle/>
          <a:p>
            <a:pPr algn="ctr"/>
            <a:r>
              <a:rPr lang="en-AU" sz="1200" b="1">
                <a:solidFill>
                  <a:schemeClr val="tx2"/>
                </a:solidFill>
              </a:rPr>
              <a:t>Easy</a:t>
            </a:r>
          </a:p>
        </p:txBody>
      </p:sp>
      <p:sp>
        <p:nvSpPr>
          <p:cNvPr id="19" name="TextBox 18">
            <a:extLst>
              <a:ext uri="{FF2B5EF4-FFF2-40B4-BE49-F238E27FC236}">
                <a16:creationId xmlns:a16="http://schemas.microsoft.com/office/drawing/2014/main" id="{2FC98F08-3647-430E-A964-E9B3F1B05B54}"/>
              </a:ext>
            </a:extLst>
          </p:cNvPr>
          <p:cNvSpPr txBox="1"/>
          <p:nvPr userDrawn="1"/>
        </p:nvSpPr>
        <p:spPr>
          <a:xfrm>
            <a:off x="8502936" y="5596891"/>
            <a:ext cx="1858411" cy="584775"/>
          </a:xfrm>
          <a:prstGeom prst="rect">
            <a:avLst/>
          </a:prstGeom>
          <a:noFill/>
        </p:spPr>
        <p:txBody>
          <a:bodyPr wrap="square" lIns="0" rtlCol="0" anchor="b" anchorCtr="0">
            <a:spAutoFit/>
          </a:bodyPr>
          <a:lstStyle/>
          <a:p>
            <a:pPr algn="l"/>
            <a:r>
              <a:rPr lang="en-AU" sz="1600">
                <a:solidFill>
                  <a:schemeClr val="bg2"/>
                </a:solidFill>
                <a:latin typeface="+mj-lt"/>
              </a:rPr>
              <a:t>Ease of implementation</a:t>
            </a:r>
          </a:p>
        </p:txBody>
      </p:sp>
      <p:sp>
        <p:nvSpPr>
          <p:cNvPr id="20" name="Rectangle: Rounded Corners 19">
            <a:extLst>
              <a:ext uri="{FF2B5EF4-FFF2-40B4-BE49-F238E27FC236}">
                <a16:creationId xmlns:a16="http://schemas.microsoft.com/office/drawing/2014/main" id="{FBDFBCA9-FD99-491F-89DF-4AC97AE3E116}"/>
              </a:ext>
            </a:extLst>
          </p:cNvPr>
          <p:cNvSpPr/>
          <p:nvPr userDrawn="1"/>
        </p:nvSpPr>
        <p:spPr>
          <a:xfrm>
            <a:off x="1042214" y="1675334"/>
            <a:ext cx="2231805" cy="1188000"/>
          </a:xfrm>
          <a:prstGeom prst="roundRect">
            <a:avLst>
              <a:gd name="adj" fmla="val 7472"/>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Rounded Corners 20">
            <a:extLst>
              <a:ext uri="{FF2B5EF4-FFF2-40B4-BE49-F238E27FC236}">
                <a16:creationId xmlns:a16="http://schemas.microsoft.com/office/drawing/2014/main" id="{DEE76B15-E051-4997-AF08-C4F466FA8F6E}"/>
              </a:ext>
            </a:extLst>
          </p:cNvPr>
          <p:cNvSpPr/>
          <p:nvPr userDrawn="1"/>
        </p:nvSpPr>
        <p:spPr>
          <a:xfrm>
            <a:off x="3385008" y="1675334"/>
            <a:ext cx="2231805" cy="1188000"/>
          </a:xfrm>
          <a:prstGeom prst="roundRect">
            <a:avLst>
              <a:gd name="adj" fmla="val 883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Rounded Corners 21">
            <a:extLst>
              <a:ext uri="{FF2B5EF4-FFF2-40B4-BE49-F238E27FC236}">
                <a16:creationId xmlns:a16="http://schemas.microsoft.com/office/drawing/2014/main" id="{40FE7694-E738-4019-AF0B-7727B8794381}"/>
              </a:ext>
            </a:extLst>
          </p:cNvPr>
          <p:cNvSpPr/>
          <p:nvPr userDrawn="1"/>
        </p:nvSpPr>
        <p:spPr>
          <a:xfrm>
            <a:off x="5727802" y="1675333"/>
            <a:ext cx="2231805" cy="1188000"/>
          </a:xfrm>
          <a:prstGeom prst="roundRect">
            <a:avLst>
              <a:gd name="adj" fmla="val 8834"/>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Rounded Corners 22">
            <a:extLst>
              <a:ext uri="{FF2B5EF4-FFF2-40B4-BE49-F238E27FC236}">
                <a16:creationId xmlns:a16="http://schemas.microsoft.com/office/drawing/2014/main" id="{EFA22970-8A68-49F2-AB88-2AEA221CE2BC}"/>
              </a:ext>
            </a:extLst>
          </p:cNvPr>
          <p:cNvSpPr/>
          <p:nvPr userDrawn="1"/>
        </p:nvSpPr>
        <p:spPr>
          <a:xfrm>
            <a:off x="1042214" y="2971443"/>
            <a:ext cx="2231805" cy="1188000"/>
          </a:xfrm>
          <a:prstGeom prst="roundRect">
            <a:avLst>
              <a:gd name="adj" fmla="val 7472"/>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Rounded Corners 23">
            <a:extLst>
              <a:ext uri="{FF2B5EF4-FFF2-40B4-BE49-F238E27FC236}">
                <a16:creationId xmlns:a16="http://schemas.microsoft.com/office/drawing/2014/main" id="{C2521848-B421-4131-8617-FCCCBC93E050}"/>
              </a:ext>
            </a:extLst>
          </p:cNvPr>
          <p:cNvSpPr/>
          <p:nvPr userDrawn="1"/>
        </p:nvSpPr>
        <p:spPr>
          <a:xfrm>
            <a:off x="3385008" y="2971443"/>
            <a:ext cx="2231805" cy="1188000"/>
          </a:xfrm>
          <a:prstGeom prst="roundRect">
            <a:avLst>
              <a:gd name="adj" fmla="val 88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Rounded Corners 24">
            <a:extLst>
              <a:ext uri="{FF2B5EF4-FFF2-40B4-BE49-F238E27FC236}">
                <a16:creationId xmlns:a16="http://schemas.microsoft.com/office/drawing/2014/main" id="{274EF66E-1001-471F-A4F5-1A75062904FE}"/>
              </a:ext>
            </a:extLst>
          </p:cNvPr>
          <p:cNvSpPr/>
          <p:nvPr userDrawn="1"/>
        </p:nvSpPr>
        <p:spPr>
          <a:xfrm>
            <a:off x="5727802" y="2971443"/>
            <a:ext cx="2231805" cy="1188000"/>
          </a:xfrm>
          <a:prstGeom prst="roundRect">
            <a:avLst>
              <a:gd name="adj" fmla="val 8834"/>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Rounded Corners 25">
            <a:extLst>
              <a:ext uri="{FF2B5EF4-FFF2-40B4-BE49-F238E27FC236}">
                <a16:creationId xmlns:a16="http://schemas.microsoft.com/office/drawing/2014/main" id="{594F7034-6A44-489D-8799-48EDD5EB2966}"/>
              </a:ext>
            </a:extLst>
          </p:cNvPr>
          <p:cNvSpPr/>
          <p:nvPr userDrawn="1"/>
        </p:nvSpPr>
        <p:spPr>
          <a:xfrm>
            <a:off x="1042214" y="4267552"/>
            <a:ext cx="2231805" cy="1188000"/>
          </a:xfrm>
          <a:prstGeom prst="roundRect">
            <a:avLst>
              <a:gd name="adj" fmla="val 7472"/>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Rounded Corners 26">
            <a:extLst>
              <a:ext uri="{FF2B5EF4-FFF2-40B4-BE49-F238E27FC236}">
                <a16:creationId xmlns:a16="http://schemas.microsoft.com/office/drawing/2014/main" id="{CFC9D5C0-E6E3-4A0F-A579-D371C54429F9}"/>
              </a:ext>
            </a:extLst>
          </p:cNvPr>
          <p:cNvSpPr/>
          <p:nvPr userDrawn="1"/>
        </p:nvSpPr>
        <p:spPr>
          <a:xfrm>
            <a:off x="3385008" y="4267552"/>
            <a:ext cx="2231805" cy="1188000"/>
          </a:xfrm>
          <a:prstGeom prst="roundRect">
            <a:avLst>
              <a:gd name="adj" fmla="val 8834"/>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Rounded Corners 27">
            <a:extLst>
              <a:ext uri="{FF2B5EF4-FFF2-40B4-BE49-F238E27FC236}">
                <a16:creationId xmlns:a16="http://schemas.microsoft.com/office/drawing/2014/main" id="{38327192-4EDE-4ECF-9B7F-79369E6FDF5A}"/>
              </a:ext>
            </a:extLst>
          </p:cNvPr>
          <p:cNvSpPr/>
          <p:nvPr userDrawn="1"/>
        </p:nvSpPr>
        <p:spPr>
          <a:xfrm>
            <a:off x="5727802" y="4267551"/>
            <a:ext cx="2231805" cy="1188000"/>
          </a:xfrm>
          <a:prstGeom prst="roundRect">
            <a:avLst>
              <a:gd name="adj" fmla="val 883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83FC76B0-FFF7-4829-BB16-AA0D48C7783F}"/>
              </a:ext>
            </a:extLst>
          </p:cNvPr>
          <p:cNvSpPr txBox="1"/>
          <p:nvPr userDrawn="1"/>
        </p:nvSpPr>
        <p:spPr>
          <a:xfrm rot="16200000">
            <a:off x="395902" y="3402433"/>
            <a:ext cx="450764" cy="276999"/>
          </a:xfrm>
          <a:prstGeom prst="rect">
            <a:avLst/>
          </a:prstGeom>
          <a:noFill/>
        </p:spPr>
        <p:txBody>
          <a:bodyPr wrap="none" rtlCol="0">
            <a:spAutoFit/>
          </a:bodyPr>
          <a:lstStyle/>
          <a:p>
            <a:r>
              <a:rPr lang="en-AU" sz="1200" b="1">
                <a:solidFill>
                  <a:schemeClr val="tx2"/>
                </a:solidFill>
              </a:rPr>
              <a:t>low</a:t>
            </a:r>
          </a:p>
        </p:txBody>
      </p:sp>
      <p:sp>
        <p:nvSpPr>
          <p:cNvPr id="30" name="TextBox 29">
            <a:extLst>
              <a:ext uri="{FF2B5EF4-FFF2-40B4-BE49-F238E27FC236}">
                <a16:creationId xmlns:a16="http://schemas.microsoft.com/office/drawing/2014/main" id="{FF655A99-08E9-4F6D-A018-45609A43346B}"/>
              </a:ext>
            </a:extLst>
          </p:cNvPr>
          <p:cNvSpPr txBox="1"/>
          <p:nvPr userDrawn="1"/>
        </p:nvSpPr>
        <p:spPr>
          <a:xfrm>
            <a:off x="3978565" y="5721149"/>
            <a:ext cx="763351" cy="276999"/>
          </a:xfrm>
          <a:prstGeom prst="rect">
            <a:avLst/>
          </a:prstGeom>
          <a:noFill/>
        </p:spPr>
        <p:txBody>
          <a:bodyPr wrap="none" rtlCol="0">
            <a:spAutoFit/>
          </a:bodyPr>
          <a:lstStyle/>
          <a:p>
            <a:pPr algn="ctr"/>
            <a:r>
              <a:rPr lang="en-AU" sz="1200" b="1">
                <a:solidFill>
                  <a:schemeClr val="tx2"/>
                </a:solidFill>
              </a:rPr>
              <a:t>Medium</a:t>
            </a:r>
          </a:p>
        </p:txBody>
      </p:sp>
      <p:sp>
        <p:nvSpPr>
          <p:cNvPr id="3" name="Text Placeholder 2">
            <a:extLst>
              <a:ext uri="{FF2B5EF4-FFF2-40B4-BE49-F238E27FC236}">
                <a16:creationId xmlns:a16="http://schemas.microsoft.com/office/drawing/2014/main" id="{938DEC77-BDB8-41D1-91E8-818100725A2E}"/>
              </a:ext>
            </a:extLst>
          </p:cNvPr>
          <p:cNvSpPr>
            <a:spLocks noGrp="1"/>
          </p:cNvSpPr>
          <p:nvPr>
            <p:ph type="body" sz="quarter" idx="13"/>
          </p:nvPr>
        </p:nvSpPr>
        <p:spPr>
          <a:xfrm>
            <a:off x="8899525" y="1317778"/>
            <a:ext cx="2957513" cy="3880755"/>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32" name="Graphic 31">
            <a:extLst>
              <a:ext uri="{FF2B5EF4-FFF2-40B4-BE49-F238E27FC236}">
                <a16:creationId xmlns:a16="http://schemas.microsoft.com/office/drawing/2014/main" id="{5C1DC378-1F26-4641-9662-33E3EE8521A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336893"/>
            <a:ext cx="1006304" cy="441745"/>
          </a:xfrm>
          <a:prstGeom prst="rect">
            <a:avLst/>
          </a:prstGeom>
        </p:spPr>
      </p:pic>
    </p:spTree>
    <p:extLst>
      <p:ext uri="{BB962C8B-B14F-4D97-AF65-F5344CB8AC3E}">
        <p14:creationId xmlns:p14="http://schemas.microsoft.com/office/powerpoint/2010/main" val="20394493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F07ECCF-5EE7-4BA4-BD7C-50DF82C3F5BF}"/>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6">
            <a:extLst>
              <a:ext uri="{FF2B5EF4-FFF2-40B4-BE49-F238E27FC236}">
                <a16:creationId xmlns:a16="http://schemas.microsoft.com/office/drawing/2014/main" id="{F1044E10-4BD7-47DE-8A5A-57C9557A0B38}"/>
              </a:ext>
            </a:extLst>
          </p:cNvPr>
          <p:cNvSpPr>
            <a:spLocks noGrp="1"/>
          </p:cNvSpPr>
          <p:nvPr>
            <p:ph type="body" sz="quarter" idx="19" hasCustomPrompt="1"/>
          </p:nvPr>
        </p:nvSpPr>
        <p:spPr>
          <a:xfrm>
            <a:off x="3842214" y="2106271"/>
            <a:ext cx="4507572" cy="2281251"/>
          </a:xfrm>
        </p:spPr>
        <p:txBody>
          <a:bodyPr/>
          <a:lstStyle>
            <a:lvl1pPr>
              <a:defRPr sz="2800" cap="none" baseline="0">
                <a:solidFill>
                  <a:schemeClr val="accent1"/>
                </a:solidFill>
                <a:latin typeface="+mj-lt"/>
              </a:defRPr>
            </a:lvl1pPr>
            <a:lvl2pPr algn="l">
              <a:spcBef>
                <a:spcPts val="600"/>
              </a:spcBef>
              <a:defRPr sz="1600" b="0" cap="none" baseline="0">
                <a:solidFill>
                  <a:schemeClr val="accent1"/>
                </a:solidFill>
              </a:defRPr>
            </a:lvl2pPr>
            <a:lvl3pPr algn="l">
              <a:defRPr sz="1600" cap="none">
                <a:solidFill>
                  <a:schemeClr val="accent1"/>
                </a:solidFill>
              </a:defRPr>
            </a:lvl3pPr>
            <a:lvl4pPr algn="l">
              <a:defRPr sz="1600" cap="none">
                <a:solidFill>
                  <a:schemeClr val="accent1"/>
                </a:solidFill>
              </a:defRPr>
            </a:lvl4pPr>
            <a:lvl5pPr algn="l">
              <a:defRPr sz="1600" cap="none">
                <a:solidFill>
                  <a:schemeClr val="accent1"/>
                </a:soli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extBox 2">
            <a:extLst>
              <a:ext uri="{FF2B5EF4-FFF2-40B4-BE49-F238E27FC236}">
                <a16:creationId xmlns:a16="http://schemas.microsoft.com/office/drawing/2014/main" id="{8CCFA2A9-BC18-4CF8-AD38-42B263119472}"/>
              </a:ext>
            </a:extLst>
          </p:cNvPr>
          <p:cNvSpPr txBox="1"/>
          <p:nvPr userDrawn="1"/>
        </p:nvSpPr>
        <p:spPr>
          <a:xfrm>
            <a:off x="1878852" y="782157"/>
            <a:ext cx="914033" cy="1938992"/>
          </a:xfrm>
          <a:prstGeom prst="rect">
            <a:avLst/>
          </a:prstGeom>
          <a:noFill/>
        </p:spPr>
        <p:txBody>
          <a:bodyPr wrap="none" rtlCol="0">
            <a:spAutoFit/>
          </a:bodyPr>
          <a:lstStyle/>
          <a:p>
            <a:r>
              <a:rPr lang="en-AU" sz="12000">
                <a:solidFill>
                  <a:schemeClr val="accent1"/>
                </a:solidFill>
                <a:latin typeface="+mj-lt"/>
              </a:rPr>
              <a:t>“</a:t>
            </a:r>
          </a:p>
        </p:txBody>
      </p:sp>
      <p:sp>
        <p:nvSpPr>
          <p:cNvPr id="17" name="TextBox 16">
            <a:extLst>
              <a:ext uri="{FF2B5EF4-FFF2-40B4-BE49-F238E27FC236}">
                <a16:creationId xmlns:a16="http://schemas.microsoft.com/office/drawing/2014/main" id="{19C98CC0-E077-4ADE-8BC2-9559518E22D8}"/>
              </a:ext>
            </a:extLst>
          </p:cNvPr>
          <p:cNvSpPr txBox="1"/>
          <p:nvPr userDrawn="1"/>
        </p:nvSpPr>
        <p:spPr>
          <a:xfrm>
            <a:off x="8577415" y="3692995"/>
            <a:ext cx="1643399" cy="1938992"/>
          </a:xfrm>
          <a:prstGeom prst="rect">
            <a:avLst/>
          </a:prstGeom>
          <a:noFill/>
        </p:spPr>
        <p:txBody>
          <a:bodyPr wrap="none" rtlCol="0">
            <a:spAutoFit/>
          </a:bodyPr>
          <a:lstStyle/>
          <a:p>
            <a:r>
              <a:rPr lang="en-AU" sz="12000">
                <a:solidFill>
                  <a:schemeClr val="tx2"/>
                </a:solidFill>
                <a:latin typeface="+mj-lt"/>
              </a:rPr>
              <a:t>“</a:t>
            </a:r>
            <a:r>
              <a:rPr lang="en-AU" sz="12000">
                <a:solidFill>
                  <a:schemeClr val="accent1"/>
                </a:solidFill>
                <a:latin typeface="+mj-lt"/>
              </a:rPr>
              <a:t>”</a:t>
            </a:r>
          </a:p>
        </p:txBody>
      </p:sp>
      <p:sp>
        <p:nvSpPr>
          <p:cNvPr id="2" name="Date Placeholder 1">
            <a:extLst>
              <a:ext uri="{FF2B5EF4-FFF2-40B4-BE49-F238E27FC236}">
                <a16:creationId xmlns:a16="http://schemas.microsoft.com/office/drawing/2014/main" id="{325A78CB-C25F-477B-ACB8-7A8C3B33F7D7}"/>
              </a:ext>
            </a:extLst>
          </p:cNvPr>
          <p:cNvSpPr>
            <a:spLocks noGrp="1"/>
          </p:cNvSpPr>
          <p:nvPr>
            <p:ph type="dt" sz="half" idx="20"/>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10DC4922-3AFC-43D6-9996-17D5CAC06E9E}"/>
              </a:ext>
            </a:extLst>
          </p:cNvPr>
          <p:cNvSpPr>
            <a:spLocks noGrp="1"/>
          </p:cNvSpPr>
          <p:nvPr>
            <p:ph type="ftr" sz="quarter" idx="21"/>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F54801EF-D4C3-4D21-A7DC-76D432B0F009}"/>
              </a:ext>
            </a:extLst>
          </p:cNvPr>
          <p:cNvSpPr>
            <a:spLocks noGrp="1"/>
          </p:cNvSpPr>
          <p:nvPr>
            <p:ph type="sldNum" sz="quarter" idx="2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11" name="Graphic 10">
            <a:extLst>
              <a:ext uri="{FF2B5EF4-FFF2-40B4-BE49-F238E27FC236}">
                <a16:creationId xmlns:a16="http://schemas.microsoft.com/office/drawing/2014/main" id="{41D97197-E691-46BF-8B8E-EB258D24F52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336893"/>
            <a:ext cx="1006304" cy="441745"/>
          </a:xfrm>
          <a:prstGeom prst="rect">
            <a:avLst/>
          </a:prstGeom>
        </p:spPr>
      </p:pic>
    </p:spTree>
    <p:extLst>
      <p:ext uri="{BB962C8B-B14F-4D97-AF65-F5344CB8AC3E}">
        <p14:creationId xmlns:p14="http://schemas.microsoft.com/office/powerpoint/2010/main" val="1977864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794666"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20638886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a:xfrm>
            <a:off x="334963" y="333375"/>
            <a:ext cx="10801351" cy="1080000"/>
          </a:xfrm>
        </p:spPr>
        <p:txBody>
          <a:bodyPr/>
          <a:lstStyle>
            <a:lvl1pPr>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15006771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able-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583ABC-22A1-400D-B5EB-018BF7A1B892}"/>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794666"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3" y="1413375"/>
            <a:ext cx="10794665"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able Placeholder 12">
            <a:extLst>
              <a:ext uri="{FF2B5EF4-FFF2-40B4-BE49-F238E27FC236}">
                <a16:creationId xmlns:a16="http://schemas.microsoft.com/office/drawing/2014/main" id="{12720170-841B-4714-B671-AE40B2FE0283}"/>
              </a:ext>
            </a:extLst>
          </p:cNvPr>
          <p:cNvSpPr>
            <a:spLocks noGrp="1"/>
          </p:cNvSpPr>
          <p:nvPr>
            <p:ph type="tbl" sz="quarter" idx="16"/>
          </p:nvPr>
        </p:nvSpPr>
        <p:spPr>
          <a:xfrm>
            <a:off x="334963" y="2243443"/>
            <a:ext cx="10794665" cy="3600000"/>
          </a:xfrm>
        </p:spPr>
        <p:txBody>
          <a:bodyPr anchor="ctr" anchorCtr="0"/>
          <a:lstStyle>
            <a:lvl1pPr algn="ctr">
              <a:defRPr>
                <a:solidFill>
                  <a:schemeClr val="bg2"/>
                </a:solidFill>
              </a:defRPr>
            </a:lvl1pPr>
          </a:lstStyle>
          <a:p>
            <a:r>
              <a:rPr lang="en-US"/>
              <a:t>Click icon to add table</a:t>
            </a:r>
            <a:endParaRPr lang="en-AU"/>
          </a:p>
        </p:txBody>
      </p:sp>
      <p:sp>
        <p:nvSpPr>
          <p:cNvPr id="3" name="Date Placeholder 2">
            <a:extLst>
              <a:ext uri="{FF2B5EF4-FFF2-40B4-BE49-F238E27FC236}">
                <a16:creationId xmlns:a16="http://schemas.microsoft.com/office/drawing/2014/main" id="{24E7EDCB-670C-46CB-A20E-159535CC5C89}"/>
              </a:ext>
            </a:extLst>
          </p:cNvPr>
          <p:cNvSpPr>
            <a:spLocks noGrp="1"/>
          </p:cNvSpPr>
          <p:nvPr>
            <p:ph type="dt" sz="half" idx="17"/>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AD18779D-2EB2-4254-A93E-7459659F2BB2}"/>
              </a:ext>
            </a:extLst>
          </p:cNvPr>
          <p:cNvSpPr>
            <a:spLocks noGrp="1"/>
          </p:cNvSpPr>
          <p:nvPr>
            <p:ph type="ftr" sz="quarter" idx="18"/>
          </p:nvPr>
        </p:nvSpPr>
        <p:spPr/>
        <p:txBody>
          <a:bodyPr/>
          <a:lstStyle>
            <a:lvl1pPr>
              <a:defRPr>
                <a:solidFill>
                  <a:schemeClr val="bg2"/>
                </a:solidFill>
              </a:defRPr>
            </a:lvl1pPr>
          </a:lstStyle>
          <a:p>
            <a:r>
              <a:rPr lang="en-GB"/>
              <a:t>Insert &gt; Header &amp; Footer</a:t>
            </a:r>
          </a:p>
        </p:txBody>
      </p:sp>
      <p:sp>
        <p:nvSpPr>
          <p:cNvPr id="9" name="Slide Number Placeholder 8">
            <a:extLst>
              <a:ext uri="{FF2B5EF4-FFF2-40B4-BE49-F238E27FC236}">
                <a16:creationId xmlns:a16="http://schemas.microsoft.com/office/drawing/2014/main" id="{98B347AD-5E50-42AC-AFB4-7F625291AB61}"/>
              </a:ext>
            </a:extLst>
          </p:cNvPr>
          <p:cNvSpPr>
            <a:spLocks noGrp="1"/>
          </p:cNvSpPr>
          <p:nvPr>
            <p:ph type="sldNum" sz="quarter" idx="19"/>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12" name="Graphic 11">
            <a:extLst>
              <a:ext uri="{FF2B5EF4-FFF2-40B4-BE49-F238E27FC236}">
                <a16:creationId xmlns:a16="http://schemas.microsoft.com/office/drawing/2014/main" id="{405A9204-2440-41D2-ACE8-C0954FBCEA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336893"/>
            <a:ext cx="1006304" cy="441745"/>
          </a:xfrm>
          <a:prstGeom prst="rect">
            <a:avLst/>
          </a:prstGeom>
        </p:spPr>
      </p:pic>
    </p:spTree>
    <p:extLst>
      <p:ext uri="{BB962C8B-B14F-4D97-AF65-F5344CB8AC3E}">
        <p14:creationId xmlns:p14="http://schemas.microsoft.com/office/powerpoint/2010/main" val="1068110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rt-Gree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C60C8A8-1B70-4653-94B4-DE00B5C785B3}"/>
              </a:ext>
            </a:extLst>
          </p:cNvPr>
          <p:cNvSpPr/>
          <p:nvPr userDrawn="1"/>
        </p:nvSpPr>
        <p:spPr>
          <a:xfrm>
            <a:off x="0" y="0"/>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34963" y="333375"/>
            <a:ext cx="10801351" cy="1080000"/>
          </a:xfrm>
        </p:spPr>
        <p:txBody>
          <a:bodyPr/>
          <a:lstStyle>
            <a:lvl1pPr>
              <a:defRPr>
                <a:solidFill>
                  <a:schemeClr val="accent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AA5EE857-4C7E-47C5-A433-5F303A106903}"/>
              </a:ext>
            </a:extLst>
          </p:cNvPr>
          <p:cNvSpPr>
            <a:spLocks noGrp="1"/>
          </p:cNvSpPr>
          <p:nvPr>
            <p:ph type="body" sz="quarter" idx="15"/>
          </p:nvPr>
        </p:nvSpPr>
        <p:spPr>
          <a:xfrm>
            <a:off x="334964" y="1413375"/>
            <a:ext cx="10801350" cy="720000"/>
          </a:xfrm>
        </p:spPr>
        <p:txBody>
          <a:bodyPr/>
          <a:lstStyle>
            <a:lvl1pPr>
              <a:defRPr>
                <a:solidFill>
                  <a:schemeClr val="bg1"/>
                </a:solidFill>
              </a:defRPr>
            </a:lvl1pPr>
            <a:lvl2pPr>
              <a:defRPr>
                <a:solidFill>
                  <a:schemeClr val="accent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hart Placeholder 7">
            <a:extLst>
              <a:ext uri="{FF2B5EF4-FFF2-40B4-BE49-F238E27FC236}">
                <a16:creationId xmlns:a16="http://schemas.microsoft.com/office/drawing/2014/main" id="{D1ECE4F1-33EB-4137-BED8-59885BB39C47}"/>
              </a:ext>
            </a:extLst>
          </p:cNvPr>
          <p:cNvSpPr>
            <a:spLocks noGrp="1"/>
          </p:cNvSpPr>
          <p:nvPr>
            <p:ph type="chart" sz="quarter" idx="17"/>
          </p:nvPr>
        </p:nvSpPr>
        <p:spPr>
          <a:xfrm>
            <a:off x="334963" y="2243442"/>
            <a:ext cx="10801350" cy="3599999"/>
          </a:xfrm>
        </p:spPr>
        <p:txBody>
          <a:bodyPr/>
          <a:lstStyle/>
          <a:p>
            <a:r>
              <a:rPr lang="en-US"/>
              <a:t>Click icon to add chart</a:t>
            </a:r>
            <a:endParaRPr lang="en-AU"/>
          </a:p>
        </p:txBody>
      </p:sp>
      <p:sp>
        <p:nvSpPr>
          <p:cNvPr id="3" name="Date Placeholder 2">
            <a:extLst>
              <a:ext uri="{FF2B5EF4-FFF2-40B4-BE49-F238E27FC236}">
                <a16:creationId xmlns:a16="http://schemas.microsoft.com/office/drawing/2014/main" id="{4778F5DE-1344-42BD-82D0-6611DD7B1FC6}"/>
              </a:ext>
            </a:extLst>
          </p:cNvPr>
          <p:cNvSpPr>
            <a:spLocks noGrp="1"/>
          </p:cNvSpPr>
          <p:nvPr>
            <p:ph type="dt" sz="half" idx="18"/>
          </p:nvPr>
        </p:nvSpPr>
        <p:spPr/>
        <p:txBody>
          <a:bodyPr/>
          <a:lstStyle>
            <a:lvl1pPr>
              <a:defRPr>
                <a:solidFill>
                  <a:schemeClr val="bg2"/>
                </a:solidFill>
              </a:defRPr>
            </a:lvl1pPr>
          </a:lstStyle>
          <a:p>
            <a:endParaRPr lang="en-GB"/>
          </a:p>
        </p:txBody>
      </p:sp>
      <p:sp>
        <p:nvSpPr>
          <p:cNvPr id="9" name="Footer Placeholder 8">
            <a:extLst>
              <a:ext uri="{FF2B5EF4-FFF2-40B4-BE49-F238E27FC236}">
                <a16:creationId xmlns:a16="http://schemas.microsoft.com/office/drawing/2014/main" id="{7D0D518F-1062-474E-BA48-10EA56B2C55B}"/>
              </a:ext>
            </a:extLst>
          </p:cNvPr>
          <p:cNvSpPr>
            <a:spLocks noGrp="1"/>
          </p:cNvSpPr>
          <p:nvPr>
            <p:ph type="ftr" sz="quarter" idx="19"/>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32C63567-251B-4660-ADF6-37AB6DCF01D5}"/>
              </a:ext>
            </a:extLst>
          </p:cNvPr>
          <p:cNvSpPr>
            <a:spLocks noGrp="1"/>
          </p:cNvSpPr>
          <p:nvPr>
            <p:ph type="sldNum" sz="quarter" idx="20"/>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13" name="Graphic 12">
            <a:extLst>
              <a:ext uri="{FF2B5EF4-FFF2-40B4-BE49-F238E27FC236}">
                <a16:creationId xmlns:a16="http://schemas.microsoft.com/office/drawing/2014/main" id="{E1A2CF36-775E-4392-BEA9-87C8C3FA9BE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336893"/>
            <a:ext cx="1006304" cy="441745"/>
          </a:xfrm>
          <a:prstGeom prst="rect">
            <a:avLst/>
          </a:prstGeom>
        </p:spPr>
      </p:pic>
    </p:spTree>
    <p:extLst>
      <p:ext uri="{BB962C8B-B14F-4D97-AF65-F5344CB8AC3E}">
        <p14:creationId xmlns:p14="http://schemas.microsoft.com/office/powerpoint/2010/main" val="31793428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6849F14-4971-4208-82A8-1F0513897926}"/>
              </a:ext>
            </a:extLst>
          </p:cNvPr>
          <p:cNvSpPr/>
          <p:nvPr userDrawn="1"/>
        </p:nvSpPr>
        <p:spPr>
          <a:xfrm>
            <a:off x="719400" y="-2"/>
            <a:ext cx="107532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itle 1">
            <a:extLst>
              <a:ext uri="{FF2B5EF4-FFF2-40B4-BE49-F238E27FC236}">
                <a16:creationId xmlns:a16="http://schemas.microsoft.com/office/drawing/2014/main" id="{096AA35B-6D3E-4809-9D78-9CF31081EC32}"/>
              </a:ext>
            </a:extLst>
          </p:cNvPr>
          <p:cNvSpPr>
            <a:spLocks noGrp="1"/>
          </p:cNvSpPr>
          <p:nvPr>
            <p:ph type="title" hasCustomPrompt="1"/>
          </p:nvPr>
        </p:nvSpPr>
        <p:spPr>
          <a:xfrm>
            <a:off x="719400" y="-2"/>
            <a:ext cx="4680000" cy="4068000"/>
          </a:xfrm>
          <a:solidFill>
            <a:schemeClr val="tx2"/>
          </a:solidFill>
        </p:spPr>
        <p:txBody>
          <a:bodyPr lIns="342000" tIns="342000" rIns="0" bIns="504000" anchor="b" anchorCtr="0"/>
          <a:lstStyle>
            <a:lvl1pPr>
              <a:defRPr sz="4500">
                <a:solidFill>
                  <a:schemeClr val="accent1"/>
                </a:solidFill>
              </a:defRPr>
            </a:lvl1pPr>
          </a:lstStyle>
          <a:p>
            <a:r>
              <a:rPr lang="en-US"/>
              <a:t>Thank you</a:t>
            </a:r>
            <a:endParaRPr lang="en-AU"/>
          </a:p>
        </p:txBody>
      </p:sp>
      <p:pic>
        <p:nvPicPr>
          <p:cNvPr id="26" name="Graphic 25">
            <a:extLst>
              <a:ext uri="{FF2B5EF4-FFF2-40B4-BE49-F238E27FC236}">
                <a16:creationId xmlns:a16="http://schemas.microsoft.com/office/drawing/2014/main" id="{C26E00FB-CED1-4B46-93A1-739D22FD51A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787692" y="2551217"/>
            <a:ext cx="2017653" cy="885705"/>
          </a:xfrm>
          <a:prstGeom prst="rect">
            <a:avLst/>
          </a:prstGeom>
        </p:spPr>
      </p:pic>
      <p:sp>
        <p:nvSpPr>
          <p:cNvPr id="20" name="Picture Placeholder 19">
            <a:extLst>
              <a:ext uri="{FF2B5EF4-FFF2-40B4-BE49-F238E27FC236}">
                <a16:creationId xmlns:a16="http://schemas.microsoft.com/office/drawing/2014/main" id="{FD95F930-CD55-469B-9FD0-1150DA73B398}"/>
              </a:ext>
            </a:extLst>
          </p:cNvPr>
          <p:cNvSpPr>
            <a:spLocks noGrp="1" noChangeAspect="1"/>
          </p:cNvSpPr>
          <p:nvPr>
            <p:ph type="pic" sz="quarter" idx="15" hasCustomPrompt="1"/>
          </p:nvPr>
        </p:nvSpPr>
        <p:spPr>
          <a:xfrm>
            <a:off x="0" y="-2"/>
            <a:ext cx="12192000" cy="6876000"/>
          </a:xfrm>
          <a:custGeom>
            <a:avLst/>
            <a:gdLst>
              <a:gd name="connsiteX0" fmla="*/ 11472600 w 12192000"/>
              <a:gd name="connsiteY0" fmla="*/ 0 h 6858000"/>
              <a:gd name="connsiteX1" fmla="*/ 12192000 w 12192000"/>
              <a:gd name="connsiteY1" fmla="*/ 0 h 6858000"/>
              <a:gd name="connsiteX2" fmla="*/ 12192000 w 12192000"/>
              <a:gd name="connsiteY2" fmla="*/ 6858000 h 6858000"/>
              <a:gd name="connsiteX3" fmla="*/ 11472600 w 12192000"/>
              <a:gd name="connsiteY3" fmla="*/ 6858000 h 6858000"/>
              <a:gd name="connsiteX4" fmla="*/ 0 w 12192000"/>
              <a:gd name="connsiteY4" fmla="*/ 0 h 6858000"/>
              <a:gd name="connsiteX5" fmla="*/ 719400 w 12192000"/>
              <a:gd name="connsiteY5" fmla="*/ 0 h 6858000"/>
              <a:gd name="connsiteX6" fmla="*/ 7194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472600" y="0"/>
                </a:moveTo>
                <a:lnTo>
                  <a:pt x="12192000" y="0"/>
                </a:lnTo>
                <a:lnTo>
                  <a:pt x="12192000" y="6858000"/>
                </a:lnTo>
                <a:lnTo>
                  <a:pt x="11472600" y="6858000"/>
                </a:lnTo>
                <a:close/>
                <a:moveTo>
                  <a:pt x="0" y="0"/>
                </a:moveTo>
                <a:lnTo>
                  <a:pt x="719400" y="0"/>
                </a:lnTo>
                <a:lnTo>
                  <a:pt x="719400" y="6858000"/>
                </a:lnTo>
                <a:lnTo>
                  <a:pt x="0" y="6858000"/>
                </a:lnTo>
                <a:close/>
              </a:path>
            </a:pathLst>
          </a:custGeom>
          <a:solidFill>
            <a:schemeClr val="bg1">
              <a:lumMod val="85000"/>
            </a:schemeClr>
          </a:solidFill>
        </p:spPr>
        <p:txBody>
          <a:bodyPr wrap="square" lIns="108000" tIns="108000" rIns="115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27" name="TextBox 26">
            <a:extLst>
              <a:ext uri="{FF2B5EF4-FFF2-40B4-BE49-F238E27FC236}">
                <a16:creationId xmlns:a16="http://schemas.microsoft.com/office/drawing/2014/main" id="{54417D20-4CB7-471C-A5C4-50706D404792}"/>
              </a:ext>
            </a:extLst>
          </p:cNvPr>
          <p:cNvSpPr txBox="1"/>
          <p:nvPr userDrawn="1"/>
        </p:nvSpPr>
        <p:spPr>
          <a:xfrm>
            <a:off x="7932694" y="3904000"/>
            <a:ext cx="3321238" cy="2556457"/>
          </a:xfrm>
          <a:prstGeom prst="rect">
            <a:avLst/>
          </a:prstGeom>
        </p:spPr>
        <p:txBody>
          <a:bodyPr vert="horz" lIns="0" tIns="0" rIns="0" bIns="0" rtlCol="0">
            <a:noAutofit/>
          </a:bodyPr>
          <a:lstStyle>
            <a:lvl1pPr indent="0">
              <a:lnSpc>
                <a:spcPct val="100000"/>
              </a:lnSpc>
              <a:spcBef>
                <a:spcPts val="600"/>
              </a:spcBef>
              <a:spcAft>
                <a:spcPts val="0"/>
              </a:spcAft>
              <a:buFont typeface="Arial" panose="020B0604020202020204" pitchFamily="34" charset="0"/>
              <a:buNone/>
              <a:defRPr b="1" cap="none" baseline="0">
                <a:solidFill>
                  <a:schemeClr val="bg1"/>
                </a:solidFill>
              </a:defRPr>
            </a:lvl1pPr>
            <a:lvl2pPr marL="0" lvl="1" indent="0">
              <a:lnSpc>
                <a:spcPct val="100000"/>
              </a:lnSpc>
              <a:spcBef>
                <a:spcPts val="1200"/>
              </a:spcBef>
              <a:spcAft>
                <a:spcPts val="0"/>
              </a:spcAft>
              <a:buFont typeface="Arial" panose="020B0604020202020204" pitchFamily="34" charset="0"/>
              <a:buNone/>
              <a:defRPr b="1" cap="all" baseline="0">
                <a:solidFill>
                  <a:schemeClr val="bg1"/>
                </a:solidFill>
              </a:defRPr>
            </a:lvl2pPr>
            <a:lvl3pPr marL="0" lvl="2" indent="0">
              <a:lnSpc>
                <a:spcPct val="100000"/>
              </a:lnSpc>
              <a:spcBef>
                <a:spcPts val="600"/>
              </a:spcBef>
              <a:spcAft>
                <a:spcPts val="0"/>
              </a:spcAft>
              <a:buFont typeface="Arial" panose="020B0604020202020204" pitchFamily="34" charset="0"/>
              <a:buNone/>
              <a:defRPr b="1">
                <a:solidFill>
                  <a:schemeClr val="bg1"/>
                </a:solidFill>
              </a:defRPr>
            </a:lvl3pPr>
            <a:lvl4pPr marL="0" lvl="3" indent="0">
              <a:lnSpc>
                <a:spcPct val="100000"/>
              </a:lnSpc>
              <a:spcBef>
                <a:spcPts val="600"/>
              </a:spcBef>
              <a:spcAft>
                <a:spcPts val="0"/>
              </a:spcAft>
              <a:buFont typeface="Arial" panose="020B0604020202020204" pitchFamily="34" charset="0"/>
              <a:buNone/>
              <a:defRPr b="1">
                <a:solidFill>
                  <a:schemeClr val="bg1"/>
                </a:solidFill>
              </a:defRPr>
            </a:lvl4pPr>
            <a:lvl5pPr marL="0" lvl="4" indent="0">
              <a:lnSpc>
                <a:spcPct val="100000"/>
              </a:lnSpc>
              <a:spcBef>
                <a:spcPts val="600"/>
              </a:spcBef>
              <a:spcAft>
                <a:spcPts val="0"/>
              </a:spcAft>
              <a:buFont typeface="Arial" panose="020B0604020202020204" pitchFamily="34" charset="0"/>
              <a:buNone/>
              <a:defRPr b="1">
                <a:solidFill>
                  <a:schemeClr val="bg1"/>
                </a:solidFill>
              </a:defRPr>
            </a:lvl5pPr>
            <a:lvl6pPr marL="0" lvl="5" indent="0">
              <a:lnSpc>
                <a:spcPct val="100000"/>
              </a:lnSpc>
              <a:spcBef>
                <a:spcPts val="600"/>
              </a:spcBef>
              <a:spcAft>
                <a:spcPts val="0"/>
              </a:spcAft>
              <a:buFont typeface="Arial" panose="020B0604020202020204" pitchFamily="34" charset="0"/>
              <a:buNone/>
              <a:defRPr b="1">
                <a:solidFill>
                  <a:schemeClr val="bg1"/>
                </a:solidFill>
              </a:defRPr>
            </a:lvl6pPr>
            <a:lvl7pPr marL="0" lvl="6" indent="0">
              <a:lnSpc>
                <a:spcPct val="100000"/>
              </a:lnSpc>
              <a:spcBef>
                <a:spcPts val="600"/>
              </a:spcBef>
              <a:buFont typeface="Arial" panose="020B0604020202020204" pitchFamily="34" charset="0"/>
              <a:buNone/>
              <a:defRPr b="1">
                <a:solidFill>
                  <a:schemeClr val="bg1"/>
                </a:solidFill>
              </a:defRPr>
            </a:lvl7pPr>
            <a:lvl8pPr marL="0" lvl="7" indent="0">
              <a:lnSpc>
                <a:spcPct val="100000"/>
              </a:lnSpc>
              <a:spcBef>
                <a:spcPts val="600"/>
              </a:spcBef>
              <a:buFont typeface="Arial" panose="020B0604020202020204" pitchFamily="34" charset="0"/>
              <a:buNone/>
              <a:defRPr b="1">
                <a:solidFill>
                  <a:schemeClr val="bg1"/>
                </a:solidFill>
              </a:defRPr>
            </a:lvl8pPr>
            <a:lvl9pPr marL="0" lvl="8" indent="0">
              <a:lnSpc>
                <a:spcPct val="100000"/>
              </a:lnSpc>
              <a:spcBef>
                <a:spcPts val="600"/>
              </a:spcBef>
              <a:buFont typeface="Arial" panose="020B0604020202020204" pitchFamily="34" charset="0"/>
              <a:buNone/>
              <a:defRPr b="1">
                <a:solidFill>
                  <a:schemeClr val="bg1"/>
                </a:solidFill>
              </a:defRPr>
            </a:lvl9pPr>
          </a:lstStyle>
          <a:p>
            <a:pPr lvl="0">
              <a:spcBef>
                <a:spcPts val="400"/>
              </a:spcBef>
            </a:pPr>
            <a:r>
              <a:rPr lang="en-US" altLang="en-US" sz="1600" b="0">
                <a:solidFill>
                  <a:schemeClr val="bg2"/>
                </a:solidFill>
                <a:latin typeface="+mj-lt"/>
              </a:rPr>
              <a:t>Forest Stewardship Council®</a:t>
            </a:r>
          </a:p>
          <a:p>
            <a:pPr lvl="0">
              <a:spcBef>
                <a:spcPts val="400"/>
              </a:spcBef>
            </a:pPr>
            <a:r>
              <a:rPr lang="en-US" altLang="en-US" sz="1600" b="0">
                <a:solidFill>
                  <a:schemeClr val="bg2"/>
                </a:solidFill>
                <a:latin typeface="+mj-lt"/>
              </a:rPr>
              <a:t>FSC® UK</a:t>
            </a:r>
          </a:p>
          <a:p>
            <a:pPr lvl="0">
              <a:spcBef>
                <a:spcPts val="400"/>
              </a:spcBef>
            </a:pPr>
            <a:endParaRPr lang="en-US" altLang="en-US" sz="1600" b="0">
              <a:solidFill>
                <a:schemeClr val="bg2"/>
              </a:solidFill>
              <a:latin typeface="+mj-lt"/>
            </a:endParaRPr>
          </a:p>
          <a:p>
            <a:pPr lvl="0">
              <a:spcBef>
                <a:spcPts val="400"/>
              </a:spcBef>
            </a:pPr>
            <a:endParaRPr lang="en-US" altLang="en-US" sz="1600" b="0">
              <a:solidFill>
                <a:schemeClr val="bg2"/>
              </a:solidFill>
              <a:latin typeface="+mj-lt"/>
            </a:endParaRPr>
          </a:p>
          <a:p>
            <a:pPr lvl="0">
              <a:spcBef>
                <a:spcPts val="400"/>
              </a:spcBef>
            </a:pPr>
            <a:r>
              <a:rPr lang="en-US" altLang="en-US" sz="1600" b="0">
                <a:solidFill>
                  <a:schemeClr val="bg2"/>
                </a:solidFill>
                <a:latin typeface="+mj-lt"/>
              </a:rPr>
              <a:t>FSC UK © All rights reserved</a:t>
            </a:r>
          </a:p>
          <a:p>
            <a:pPr lvl="0">
              <a:spcBef>
                <a:spcPts val="400"/>
              </a:spcBef>
            </a:pPr>
            <a:r>
              <a:rPr lang="en-US" altLang="en-US" sz="1600" b="0">
                <a:solidFill>
                  <a:schemeClr val="bg2"/>
                </a:solidFill>
                <a:latin typeface="+mj-lt"/>
              </a:rPr>
              <a:t>FSC® F000231</a:t>
            </a:r>
          </a:p>
          <a:p>
            <a:pPr lvl="0">
              <a:spcBef>
                <a:spcPts val="400"/>
              </a:spcBef>
            </a:pPr>
            <a:r>
              <a:rPr lang="en-US" altLang="en-US" sz="1600" b="0">
                <a:solidFill>
                  <a:schemeClr val="bg2"/>
                </a:solidFill>
                <a:latin typeface="+mj-lt"/>
              </a:rPr>
              <a:t>uk.fsc.org</a:t>
            </a:r>
          </a:p>
        </p:txBody>
      </p:sp>
      <p:sp>
        <p:nvSpPr>
          <p:cNvPr id="8" name="Freeform: Shape 7">
            <a:hlinkClick r:id="rId3"/>
            <a:extLst>
              <a:ext uri="{FF2B5EF4-FFF2-40B4-BE49-F238E27FC236}">
                <a16:creationId xmlns:a16="http://schemas.microsoft.com/office/drawing/2014/main" id="{F8BC909C-567D-4F9C-A0DF-D05DE8F82075}"/>
              </a:ext>
            </a:extLst>
          </p:cNvPr>
          <p:cNvSpPr>
            <a:spLocks noChangeAspect="1"/>
          </p:cNvSpPr>
          <p:nvPr/>
        </p:nvSpPr>
        <p:spPr>
          <a:xfrm>
            <a:off x="7916652" y="4591756"/>
            <a:ext cx="242382" cy="242382"/>
          </a:xfrm>
          <a:custGeom>
            <a:avLst/>
            <a:gdLst>
              <a:gd name="connsiteX0" fmla="*/ 357950 w 809625"/>
              <a:gd name="connsiteY0" fmla="*/ 333375 h 809625"/>
              <a:gd name="connsiteX1" fmla="*/ 480537 w 809625"/>
              <a:gd name="connsiteY1" fmla="*/ 397002 h 809625"/>
              <a:gd name="connsiteX2" fmla="*/ 357950 w 809625"/>
              <a:gd name="connsiteY2" fmla="*/ 460439 h 809625"/>
              <a:gd name="connsiteX3" fmla="*/ 242887 w 809625"/>
              <a:gd name="connsiteY3" fmla="*/ 249555 h 809625"/>
              <a:gd name="connsiteX4" fmla="*/ 178117 w 809625"/>
              <a:gd name="connsiteY4" fmla="*/ 314325 h 809625"/>
              <a:gd name="connsiteX5" fmla="*/ 178117 w 809625"/>
              <a:gd name="connsiteY5" fmla="*/ 495300 h 809625"/>
              <a:gd name="connsiteX6" fmla="*/ 242887 w 809625"/>
              <a:gd name="connsiteY6" fmla="*/ 560070 h 809625"/>
              <a:gd name="connsiteX7" fmla="*/ 566737 w 809625"/>
              <a:gd name="connsiteY7" fmla="*/ 560070 h 809625"/>
              <a:gd name="connsiteX8" fmla="*/ 631507 w 809625"/>
              <a:gd name="connsiteY8" fmla="*/ 495300 h 809625"/>
              <a:gd name="connsiteX9" fmla="*/ 631507 w 809625"/>
              <a:gd name="connsiteY9" fmla="*/ 314325 h 809625"/>
              <a:gd name="connsiteX10" fmla="*/ 566737 w 809625"/>
              <a:gd name="connsiteY10" fmla="*/ 249555 h 809625"/>
              <a:gd name="connsiteX11" fmla="*/ 404813 w 809625"/>
              <a:gd name="connsiteY11" fmla="*/ 0 h 809625"/>
              <a:gd name="connsiteX12" fmla="*/ 809625 w 809625"/>
              <a:gd name="connsiteY12" fmla="*/ 404813 h 809625"/>
              <a:gd name="connsiteX13" fmla="*/ 404813 w 809625"/>
              <a:gd name="connsiteY13" fmla="*/ 809625 h 809625"/>
              <a:gd name="connsiteX14" fmla="*/ 0 w 809625"/>
              <a:gd name="connsiteY14" fmla="*/ 404813 h 809625"/>
              <a:gd name="connsiteX15" fmla="*/ 404813 w 809625"/>
              <a:gd name="connsiteY15"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9625" h="809625">
                <a:moveTo>
                  <a:pt x="357950" y="333375"/>
                </a:moveTo>
                <a:lnTo>
                  <a:pt x="480537" y="397002"/>
                </a:lnTo>
                <a:lnTo>
                  <a:pt x="357950" y="460439"/>
                </a:lnTo>
                <a:close/>
                <a:moveTo>
                  <a:pt x="242887" y="249555"/>
                </a:moveTo>
                <a:cubicBezTo>
                  <a:pt x="207159" y="249660"/>
                  <a:pt x="178222" y="278597"/>
                  <a:pt x="178117" y="314325"/>
                </a:cubicBezTo>
                <a:lnTo>
                  <a:pt x="178117" y="495300"/>
                </a:lnTo>
                <a:cubicBezTo>
                  <a:pt x="178222" y="531028"/>
                  <a:pt x="207159" y="559965"/>
                  <a:pt x="242887" y="560070"/>
                </a:cubicBezTo>
                <a:lnTo>
                  <a:pt x="566737" y="560070"/>
                </a:lnTo>
                <a:cubicBezTo>
                  <a:pt x="602465" y="559965"/>
                  <a:pt x="631402" y="531028"/>
                  <a:pt x="631507" y="495300"/>
                </a:cubicBezTo>
                <a:lnTo>
                  <a:pt x="631507" y="314325"/>
                </a:lnTo>
                <a:cubicBezTo>
                  <a:pt x="631402" y="278597"/>
                  <a:pt x="602465" y="249660"/>
                  <a:pt x="566737" y="249555"/>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9" name="Freeform: Shape 8">
            <a:hlinkClick r:id="rId4"/>
            <a:extLst>
              <a:ext uri="{FF2B5EF4-FFF2-40B4-BE49-F238E27FC236}">
                <a16:creationId xmlns:a16="http://schemas.microsoft.com/office/drawing/2014/main" id="{2487C176-18A9-4BB0-BD80-DEC34233A800}"/>
              </a:ext>
            </a:extLst>
          </p:cNvPr>
          <p:cNvSpPr>
            <a:spLocks noChangeAspect="1"/>
          </p:cNvSpPr>
          <p:nvPr/>
        </p:nvSpPr>
        <p:spPr>
          <a:xfrm>
            <a:off x="8298996"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495146 w 809625"/>
              <a:gd name="connsiteY5" fmla="*/ 220645 h 809625"/>
              <a:gd name="connsiteX6" fmla="*/ 428527 w 809625"/>
              <a:gd name="connsiteY6" fmla="*/ 245841 h 809625"/>
              <a:gd name="connsiteX7" fmla="*/ 399192 w 809625"/>
              <a:gd name="connsiteY7" fmla="*/ 313563 h 809625"/>
              <a:gd name="connsiteX8" fmla="*/ 401573 w 809625"/>
              <a:gd name="connsiteY8" fmla="*/ 334803 h 809625"/>
              <a:gd name="connsiteX9" fmla="*/ 209549 w 809625"/>
              <a:gd name="connsiteY9" fmla="*/ 238125 h 809625"/>
              <a:gd name="connsiteX10" fmla="*/ 238124 w 809625"/>
              <a:gd name="connsiteY10" fmla="*/ 361950 h 809625"/>
              <a:gd name="connsiteX11" fmla="*/ 195928 w 809625"/>
              <a:gd name="connsiteY11" fmla="*/ 350329 h 809625"/>
              <a:gd name="connsiteX12" fmla="*/ 195929 w 809625"/>
              <a:gd name="connsiteY12" fmla="*/ 351567 h 809625"/>
              <a:gd name="connsiteX13" fmla="*/ 270605 w 809625"/>
              <a:gd name="connsiteY13" fmla="*/ 442722 h 809625"/>
              <a:gd name="connsiteX14" fmla="*/ 228599 w 809625"/>
              <a:gd name="connsiteY14" fmla="*/ 444341 h 809625"/>
              <a:gd name="connsiteX15" fmla="*/ 315467 w 809625"/>
              <a:gd name="connsiteY15" fmla="*/ 508920 h 809625"/>
              <a:gd name="connsiteX16" fmla="*/ 200024 w 809625"/>
              <a:gd name="connsiteY16" fmla="*/ 548544 h 809625"/>
              <a:gd name="connsiteX17" fmla="*/ 177831 w 809625"/>
              <a:gd name="connsiteY17" fmla="*/ 547211 h 809625"/>
              <a:gd name="connsiteX18" fmla="*/ 320706 w 809625"/>
              <a:gd name="connsiteY18" fmla="*/ 589026 h 809625"/>
              <a:gd name="connsiteX19" fmla="*/ 585406 w 809625"/>
              <a:gd name="connsiteY19" fmla="*/ 324421 h 809625"/>
              <a:gd name="connsiteX20" fmla="*/ 585406 w 809625"/>
              <a:gd name="connsiteY20" fmla="*/ 312324 h 809625"/>
              <a:gd name="connsiteX21" fmla="*/ 631507 w 809625"/>
              <a:gd name="connsiteY21" fmla="*/ 264223 h 809625"/>
              <a:gd name="connsiteX22" fmla="*/ 578072 w 809625"/>
              <a:gd name="connsiteY22" fmla="*/ 278892 h 809625"/>
              <a:gd name="connsiteX23" fmla="*/ 619124 w 809625"/>
              <a:gd name="connsiteY23" fmla="*/ 227361 h 809625"/>
              <a:gd name="connsiteX24" fmla="*/ 560069 w 809625"/>
              <a:gd name="connsiteY24" fmla="*/ 249936 h 809625"/>
              <a:gd name="connsiteX25" fmla="*/ 495146 w 809625"/>
              <a:gd name="connsiteY25" fmla="*/ 220645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495146" y="220645"/>
                </a:moveTo>
                <a:cubicBezTo>
                  <a:pt x="471342" y="219904"/>
                  <a:pt x="447255" y="228245"/>
                  <a:pt x="428527" y="245841"/>
                </a:cubicBezTo>
                <a:cubicBezTo>
                  <a:pt x="409833" y="263407"/>
                  <a:pt x="399219" y="287911"/>
                  <a:pt x="399192" y="313563"/>
                </a:cubicBezTo>
                <a:cubicBezTo>
                  <a:pt x="399204" y="320709"/>
                  <a:pt x="400003" y="327832"/>
                  <a:pt x="401573" y="334803"/>
                </a:cubicBezTo>
                <a:cubicBezTo>
                  <a:pt x="326768" y="331204"/>
                  <a:pt x="256991" y="296073"/>
                  <a:pt x="209549" y="238125"/>
                </a:cubicBezTo>
                <a:cubicBezTo>
                  <a:pt x="185023" y="280491"/>
                  <a:pt x="197513" y="334615"/>
                  <a:pt x="238124" y="361950"/>
                </a:cubicBezTo>
                <a:cubicBezTo>
                  <a:pt x="223336" y="361482"/>
                  <a:pt x="208871" y="357499"/>
                  <a:pt x="195928" y="350329"/>
                </a:cubicBezTo>
                <a:lnTo>
                  <a:pt x="195929" y="351567"/>
                </a:lnTo>
                <a:cubicBezTo>
                  <a:pt x="195962" y="395849"/>
                  <a:pt x="227195" y="433974"/>
                  <a:pt x="270605" y="442722"/>
                </a:cubicBezTo>
                <a:cubicBezTo>
                  <a:pt x="256901" y="446399"/>
                  <a:pt x="242546" y="446952"/>
                  <a:pt x="228599" y="444341"/>
                </a:cubicBezTo>
                <a:cubicBezTo>
                  <a:pt x="240745" y="482243"/>
                  <a:pt x="275672" y="508209"/>
                  <a:pt x="315467" y="508920"/>
                </a:cubicBezTo>
                <a:cubicBezTo>
                  <a:pt x="282513" y="534690"/>
                  <a:pt x="241858" y="548644"/>
                  <a:pt x="200024" y="548544"/>
                </a:cubicBezTo>
                <a:cubicBezTo>
                  <a:pt x="192607" y="548536"/>
                  <a:pt x="185196" y="548091"/>
                  <a:pt x="177831" y="547211"/>
                </a:cubicBezTo>
                <a:cubicBezTo>
                  <a:pt x="220421" y="574649"/>
                  <a:pt x="270043" y="589172"/>
                  <a:pt x="320706" y="589026"/>
                </a:cubicBezTo>
                <a:cubicBezTo>
                  <a:pt x="492156" y="589026"/>
                  <a:pt x="585406" y="447294"/>
                  <a:pt x="585406" y="324421"/>
                </a:cubicBezTo>
                <a:cubicBezTo>
                  <a:pt x="585406" y="320325"/>
                  <a:pt x="585406" y="316325"/>
                  <a:pt x="585406" y="312324"/>
                </a:cubicBezTo>
                <a:cubicBezTo>
                  <a:pt x="603503" y="299151"/>
                  <a:pt x="619113" y="282863"/>
                  <a:pt x="631507" y="264223"/>
                </a:cubicBezTo>
                <a:cubicBezTo>
                  <a:pt x="614513" y="271713"/>
                  <a:pt x="596508" y="276656"/>
                  <a:pt x="578072" y="278892"/>
                </a:cubicBezTo>
                <a:cubicBezTo>
                  <a:pt x="597588" y="267302"/>
                  <a:pt x="612190" y="248974"/>
                  <a:pt x="619124" y="227361"/>
                </a:cubicBezTo>
                <a:cubicBezTo>
                  <a:pt x="600877" y="238213"/>
                  <a:pt x="580902" y="245848"/>
                  <a:pt x="560069" y="249936"/>
                </a:cubicBezTo>
                <a:cubicBezTo>
                  <a:pt x="542473" y="231209"/>
                  <a:pt x="518951" y="221387"/>
                  <a:pt x="495146" y="220645"/>
                </a:cubicBezTo>
                <a:close/>
              </a:path>
            </a:pathLst>
          </a:custGeom>
          <a:solidFill>
            <a:schemeClr val="accent1"/>
          </a:solidFill>
          <a:ln w="9525" cap="flat">
            <a:noFill/>
            <a:prstDash val="solid"/>
            <a:miter/>
          </a:ln>
        </p:spPr>
        <p:txBody>
          <a:bodyPr rtlCol="0" anchor="ctr"/>
          <a:lstStyle/>
          <a:p>
            <a:endParaRPr lang="en-AU"/>
          </a:p>
        </p:txBody>
      </p:sp>
      <p:sp>
        <p:nvSpPr>
          <p:cNvPr id="10" name="Freeform: Shape 9">
            <a:hlinkClick r:id="rId5"/>
            <a:extLst>
              <a:ext uri="{FF2B5EF4-FFF2-40B4-BE49-F238E27FC236}">
                <a16:creationId xmlns:a16="http://schemas.microsoft.com/office/drawing/2014/main" id="{41393088-2A2D-4F19-A536-4C5B46718A69}"/>
              </a:ext>
            </a:extLst>
          </p:cNvPr>
          <p:cNvSpPr>
            <a:spLocks noChangeAspect="1"/>
          </p:cNvSpPr>
          <p:nvPr/>
        </p:nvSpPr>
        <p:spPr>
          <a:xfrm>
            <a:off x="8681340"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30981 w 809625"/>
              <a:gd name="connsiteY5" fmla="*/ 177069 h 809625"/>
              <a:gd name="connsiteX6" fmla="*/ 176498 w 809625"/>
              <a:gd name="connsiteY6" fmla="*/ 231552 h 809625"/>
              <a:gd name="connsiteX7" fmla="*/ 230981 w 809625"/>
              <a:gd name="connsiteY7" fmla="*/ 286035 h 809625"/>
              <a:gd name="connsiteX8" fmla="*/ 285464 w 809625"/>
              <a:gd name="connsiteY8" fmla="*/ 231552 h 809625"/>
              <a:gd name="connsiteX9" fmla="*/ 230981 w 809625"/>
              <a:gd name="connsiteY9" fmla="*/ 177069 h 809625"/>
              <a:gd name="connsiteX10" fmla="*/ 517493 w 809625"/>
              <a:gd name="connsiteY10" fmla="*/ 319849 h 809625"/>
              <a:gd name="connsiteX11" fmla="*/ 428625 w 809625"/>
              <a:gd name="connsiteY11" fmla="*/ 368617 h 809625"/>
              <a:gd name="connsiteX12" fmla="*/ 426910 w 809625"/>
              <a:gd name="connsiteY12" fmla="*/ 368617 h 809625"/>
              <a:gd name="connsiteX13" fmla="*/ 426910 w 809625"/>
              <a:gd name="connsiteY13" fmla="*/ 327278 h 809625"/>
              <a:gd name="connsiteX14" fmla="*/ 336899 w 809625"/>
              <a:gd name="connsiteY14" fmla="*/ 327278 h 809625"/>
              <a:gd name="connsiteX15" fmla="*/ 336899 w 809625"/>
              <a:gd name="connsiteY15" fmla="*/ 629602 h 809625"/>
              <a:gd name="connsiteX16" fmla="*/ 430720 w 809625"/>
              <a:gd name="connsiteY16" fmla="*/ 629602 h 809625"/>
              <a:gd name="connsiteX17" fmla="*/ 430720 w 809625"/>
              <a:gd name="connsiteY17" fmla="*/ 480059 h 809625"/>
              <a:gd name="connsiteX18" fmla="*/ 487108 w 809625"/>
              <a:gd name="connsiteY18" fmla="*/ 402430 h 809625"/>
              <a:gd name="connsiteX19" fmla="*/ 535876 w 809625"/>
              <a:gd name="connsiteY19" fmla="*/ 482631 h 809625"/>
              <a:gd name="connsiteX20" fmla="*/ 535876 w 809625"/>
              <a:gd name="connsiteY20" fmla="*/ 629602 h 809625"/>
              <a:gd name="connsiteX21" fmla="*/ 630174 w 809625"/>
              <a:gd name="connsiteY21" fmla="*/ 629602 h 809625"/>
              <a:gd name="connsiteX22" fmla="*/ 630174 w 809625"/>
              <a:gd name="connsiteY22" fmla="*/ 463771 h 809625"/>
              <a:gd name="connsiteX23" fmla="*/ 517493 w 809625"/>
              <a:gd name="connsiteY23" fmla="*/ 319849 h 809625"/>
              <a:gd name="connsiteX24" fmla="*/ 183927 w 809625"/>
              <a:gd name="connsiteY24" fmla="*/ 327278 h 809625"/>
              <a:gd name="connsiteX25" fmla="*/ 183927 w 809625"/>
              <a:gd name="connsiteY25" fmla="*/ 629602 h 809625"/>
              <a:gd name="connsiteX26" fmla="*/ 277939 w 809625"/>
              <a:gd name="connsiteY26" fmla="*/ 629602 h 809625"/>
              <a:gd name="connsiteX27" fmla="*/ 277939 w 809625"/>
              <a:gd name="connsiteY27" fmla="*/ 327278 h 809625"/>
              <a:gd name="connsiteX28" fmla="*/ 183927 w 809625"/>
              <a:gd name="connsiteY28" fmla="*/ 327278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30981" y="177069"/>
                </a:moveTo>
                <a:cubicBezTo>
                  <a:pt x="200891" y="177069"/>
                  <a:pt x="176498" y="201462"/>
                  <a:pt x="176498" y="231552"/>
                </a:cubicBezTo>
                <a:cubicBezTo>
                  <a:pt x="176498" y="261642"/>
                  <a:pt x="200891" y="286035"/>
                  <a:pt x="230981" y="286035"/>
                </a:cubicBezTo>
                <a:cubicBezTo>
                  <a:pt x="261071" y="286035"/>
                  <a:pt x="285464" y="261642"/>
                  <a:pt x="285464" y="231552"/>
                </a:cubicBezTo>
                <a:cubicBezTo>
                  <a:pt x="285464" y="201462"/>
                  <a:pt x="261071" y="177069"/>
                  <a:pt x="230981" y="177069"/>
                </a:cubicBezTo>
                <a:close/>
                <a:moveTo>
                  <a:pt x="517493" y="319849"/>
                </a:moveTo>
                <a:cubicBezTo>
                  <a:pt x="481146" y="318484"/>
                  <a:pt x="446996" y="337225"/>
                  <a:pt x="428625" y="368617"/>
                </a:cubicBezTo>
                <a:lnTo>
                  <a:pt x="426910" y="368617"/>
                </a:lnTo>
                <a:lnTo>
                  <a:pt x="426910" y="327278"/>
                </a:lnTo>
                <a:lnTo>
                  <a:pt x="336899" y="327278"/>
                </a:lnTo>
                <a:lnTo>
                  <a:pt x="336899" y="629602"/>
                </a:lnTo>
                <a:lnTo>
                  <a:pt x="430720" y="629602"/>
                </a:lnTo>
                <a:lnTo>
                  <a:pt x="430720" y="480059"/>
                </a:lnTo>
                <a:cubicBezTo>
                  <a:pt x="430720" y="440530"/>
                  <a:pt x="438912" y="402430"/>
                  <a:pt x="487108" y="402430"/>
                </a:cubicBezTo>
                <a:cubicBezTo>
                  <a:pt x="535305" y="402430"/>
                  <a:pt x="535876" y="447579"/>
                  <a:pt x="535876" y="482631"/>
                </a:cubicBezTo>
                <a:lnTo>
                  <a:pt x="535876" y="629602"/>
                </a:lnTo>
                <a:lnTo>
                  <a:pt x="630174" y="629602"/>
                </a:lnTo>
                <a:lnTo>
                  <a:pt x="630174" y="463771"/>
                </a:lnTo>
                <a:cubicBezTo>
                  <a:pt x="630174" y="382428"/>
                  <a:pt x="612743" y="319849"/>
                  <a:pt x="517493" y="319849"/>
                </a:cubicBezTo>
                <a:close/>
                <a:moveTo>
                  <a:pt x="183927" y="327278"/>
                </a:moveTo>
                <a:lnTo>
                  <a:pt x="183927" y="629602"/>
                </a:lnTo>
                <a:lnTo>
                  <a:pt x="277939" y="629602"/>
                </a:lnTo>
                <a:lnTo>
                  <a:pt x="277939" y="327278"/>
                </a:lnTo>
                <a:lnTo>
                  <a:pt x="183927" y="327278"/>
                </a:lnTo>
                <a:close/>
              </a:path>
            </a:pathLst>
          </a:custGeom>
          <a:solidFill>
            <a:schemeClr val="accent1"/>
          </a:solidFill>
          <a:ln w="9525" cap="flat">
            <a:noFill/>
            <a:prstDash val="solid"/>
            <a:miter/>
          </a:ln>
        </p:spPr>
        <p:txBody>
          <a:bodyPr rtlCol="0" anchor="ctr"/>
          <a:lstStyle/>
          <a:p>
            <a:endParaRPr lang="en-AU"/>
          </a:p>
        </p:txBody>
      </p:sp>
      <p:sp>
        <p:nvSpPr>
          <p:cNvPr id="11" name="Freeform: Shape 10">
            <a:hlinkClick r:id="rId6"/>
            <a:extLst>
              <a:ext uri="{FF2B5EF4-FFF2-40B4-BE49-F238E27FC236}">
                <a16:creationId xmlns:a16="http://schemas.microsoft.com/office/drawing/2014/main" id="{F1F78FC3-536A-4C34-B2A3-95085DF38A8D}"/>
              </a:ext>
            </a:extLst>
          </p:cNvPr>
          <p:cNvSpPr>
            <a:spLocks noChangeAspect="1"/>
          </p:cNvSpPr>
          <p:nvPr/>
        </p:nvSpPr>
        <p:spPr>
          <a:xfrm>
            <a:off x="9063685" y="4591756"/>
            <a:ext cx="242382" cy="242382"/>
          </a:xfrm>
          <a:custGeom>
            <a:avLst/>
            <a:gdLst>
              <a:gd name="connsiteX0" fmla="*/ 404812 w 809625"/>
              <a:gd name="connsiteY0" fmla="*/ 288417 h 809625"/>
              <a:gd name="connsiteX1" fmla="*/ 288417 w 809625"/>
              <a:gd name="connsiteY1" fmla="*/ 404812 h 809625"/>
              <a:gd name="connsiteX2" fmla="*/ 404812 w 809625"/>
              <a:gd name="connsiteY2" fmla="*/ 521208 h 809625"/>
              <a:gd name="connsiteX3" fmla="*/ 521208 w 809625"/>
              <a:gd name="connsiteY3" fmla="*/ 404812 h 809625"/>
              <a:gd name="connsiteX4" fmla="*/ 404812 w 809625"/>
              <a:gd name="connsiteY4" fmla="*/ 288417 h 809625"/>
              <a:gd name="connsiteX5" fmla="*/ 525780 w 809625"/>
              <a:gd name="connsiteY5" fmla="*/ 256603 h 809625"/>
              <a:gd name="connsiteX6" fmla="*/ 498538 w 809625"/>
              <a:gd name="connsiteY6" fmla="*/ 283844 h 809625"/>
              <a:gd name="connsiteX7" fmla="*/ 525780 w 809625"/>
              <a:gd name="connsiteY7" fmla="*/ 311086 h 809625"/>
              <a:gd name="connsiteX8" fmla="*/ 553021 w 809625"/>
              <a:gd name="connsiteY8" fmla="*/ 283844 h 809625"/>
              <a:gd name="connsiteX9" fmla="*/ 525780 w 809625"/>
              <a:gd name="connsiteY9" fmla="*/ 256603 h 809625"/>
              <a:gd name="connsiteX10" fmla="*/ 404812 w 809625"/>
              <a:gd name="connsiteY10" fmla="*/ 219075 h 809625"/>
              <a:gd name="connsiteX11" fmla="*/ 496443 w 809625"/>
              <a:gd name="connsiteY11" fmla="*/ 220408 h 809625"/>
              <a:gd name="connsiteX12" fmla="*/ 538543 w 809625"/>
              <a:gd name="connsiteY12" fmla="*/ 228218 h 809625"/>
              <a:gd name="connsiteX13" fmla="*/ 581501 w 809625"/>
              <a:gd name="connsiteY13" fmla="*/ 271176 h 809625"/>
              <a:gd name="connsiteX14" fmla="*/ 589311 w 809625"/>
              <a:gd name="connsiteY14" fmla="*/ 313277 h 809625"/>
              <a:gd name="connsiteX15" fmla="*/ 590645 w 809625"/>
              <a:gd name="connsiteY15" fmla="*/ 404907 h 809625"/>
              <a:gd name="connsiteX16" fmla="*/ 589311 w 809625"/>
              <a:gd name="connsiteY16" fmla="*/ 496538 h 809625"/>
              <a:gd name="connsiteX17" fmla="*/ 581501 w 809625"/>
              <a:gd name="connsiteY17" fmla="*/ 538638 h 809625"/>
              <a:gd name="connsiteX18" fmla="*/ 538543 w 809625"/>
              <a:gd name="connsiteY18" fmla="*/ 581596 h 809625"/>
              <a:gd name="connsiteX19" fmla="*/ 496443 w 809625"/>
              <a:gd name="connsiteY19" fmla="*/ 589406 h 809625"/>
              <a:gd name="connsiteX20" fmla="*/ 404812 w 809625"/>
              <a:gd name="connsiteY20" fmla="*/ 590740 h 809625"/>
              <a:gd name="connsiteX21" fmla="*/ 313182 w 809625"/>
              <a:gd name="connsiteY21" fmla="*/ 589407 h 809625"/>
              <a:gd name="connsiteX22" fmla="*/ 271081 w 809625"/>
              <a:gd name="connsiteY22" fmla="*/ 581596 h 809625"/>
              <a:gd name="connsiteX23" fmla="*/ 228600 w 809625"/>
              <a:gd name="connsiteY23" fmla="*/ 538543 h 809625"/>
              <a:gd name="connsiteX24" fmla="*/ 220789 w 809625"/>
              <a:gd name="connsiteY24" fmla="*/ 496443 h 809625"/>
              <a:gd name="connsiteX25" fmla="*/ 219075 w 809625"/>
              <a:gd name="connsiteY25" fmla="*/ 404812 h 809625"/>
              <a:gd name="connsiteX26" fmla="*/ 220408 w 809625"/>
              <a:gd name="connsiteY26" fmla="*/ 313182 h 809625"/>
              <a:gd name="connsiteX27" fmla="*/ 228600 w 809625"/>
              <a:gd name="connsiteY27" fmla="*/ 271081 h 809625"/>
              <a:gd name="connsiteX28" fmla="*/ 271081 w 809625"/>
              <a:gd name="connsiteY28" fmla="*/ 228600 h 809625"/>
              <a:gd name="connsiteX29" fmla="*/ 313181 w 809625"/>
              <a:gd name="connsiteY29" fmla="*/ 220789 h 809625"/>
              <a:gd name="connsiteX30" fmla="*/ 404812 w 809625"/>
              <a:gd name="connsiteY30" fmla="*/ 219075 h 809625"/>
              <a:gd name="connsiteX31" fmla="*/ 405669 w 809625"/>
              <a:gd name="connsiteY31" fmla="*/ 177736 h 809625"/>
              <a:gd name="connsiteX32" fmla="*/ 404812 w 809625"/>
              <a:gd name="connsiteY32" fmla="*/ 178212 h 809625"/>
              <a:gd name="connsiteX33" fmla="*/ 311372 w 809625"/>
              <a:gd name="connsiteY33" fmla="*/ 179546 h 809625"/>
              <a:gd name="connsiteX34" fmla="*/ 256317 w 809625"/>
              <a:gd name="connsiteY34" fmla="*/ 190500 h 809625"/>
              <a:gd name="connsiteX35" fmla="*/ 189642 w 809625"/>
              <a:gd name="connsiteY35" fmla="*/ 257175 h 809625"/>
              <a:gd name="connsiteX36" fmla="*/ 179069 w 809625"/>
              <a:gd name="connsiteY36" fmla="*/ 312229 h 809625"/>
              <a:gd name="connsiteX37" fmla="*/ 177736 w 809625"/>
              <a:gd name="connsiteY37" fmla="*/ 405669 h 809625"/>
              <a:gd name="connsiteX38" fmla="*/ 179069 w 809625"/>
              <a:gd name="connsiteY38" fmla="*/ 499110 h 809625"/>
              <a:gd name="connsiteX39" fmla="*/ 190500 w 809625"/>
              <a:gd name="connsiteY39" fmla="*/ 553307 h 809625"/>
              <a:gd name="connsiteX40" fmla="*/ 257175 w 809625"/>
              <a:gd name="connsiteY40" fmla="*/ 619982 h 809625"/>
              <a:gd name="connsiteX41" fmla="*/ 312229 w 809625"/>
              <a:gd name="connsiteY41" fmla="*/ 630554 h 809625"/>
              <a:gd name="connsiteX42" fmla="*/ 405669 w 809625"/>
              <a:gd name="connsiteY42" fmla="*/ 631888 h 809625"/>
              <a:gd name="connsiteX43" fmla="*/ 499110 w 809625"/>
              <a:gd name="connsiteY43" fmla="*/ 630554 h 809625"/>
              <a:gd name="connsiteX44" fmla="*/ 554164 w 809625"/>
              <a:gd name="connsiteY44" fmla="*/ 619982 h 809625"/>
              <a:gd name="connsiteX45" fmla="*/ 620839 w 809625"/>
              <a:gd name="connsiteY45" fmla="*/ 553307 h 809625"/>
              <a:gd name="connsiteX46" fmla="*/ 631412 w 809625"/>
              <a:gd name="connsiteY46" fmla="*/ 498252 h 809625"/>
              <a:gd name="connsiteX47" fmla="*/ 632745 w 809625"/>
              <a:gd name="connsiteY47" fmla="*/ 404812 h 809625"/>
              <a:gd name="connsiteX48" fmla="*/ 631412 w 809625"/>
              <a:gd name="connsiteY48" fmla="*/ 311372 h 809625"/>
              <a:gd name="connsiteX49" fmla="*/ 620839 w 809625"/>
              <a:gd name="connsiteY49" fmla="*/ 256317 h 809625"/>
              <a:gd name="connsiteX50" fmla="*/ 554164 w 809625"/>
              <a:gd name="connsiteY50" fmla="*/ 189642 h 809625"/>
              <a:gd name="connsiteX51" fmla="*/ 499110 w 809625"/>
              <a:gd name="connsiteY51" fmla="*/ 179069 h 809625"/>
              <a:gd name="connsiteX52" fmla="*/ 405669 w 809625"/>
              <a:gd name="connsiteY52" fmla="*/ 177736 h 809625"/>
              <a:gd name="connsiteX53" fmla="*/ 404813 w 809625"/>
              <a:gd name="connsiteY53" fmla="*/ 0 h 809625"/>
              <a:gd name="connsiteX54" fmla="*/ 809625 w 809625"/>
              <a:gd name="connsiteY54" fmla="*/ 404813 h 809625"/>
              <a:gd name="connsiteX55" fmla="*/ 404813 w 809625"/>
              <a:gd name="connsiteY55" fmla="*/ 809625 h 809625"/>
              <a:gd name="connsiteX56" fmla="*/ 0 w 809625"/>
              <a:gd name="connsiteY56" fmla="*/ 404813 h 809625"/>
              <a:gd name="connsiteX57" fmla="*/ 404813 w 809625"/>
              <a:gd name="connsiteY57"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9625" h="809625">
                <a:moveTo>
                  <a:pt x="404812" y="288417"/>
                </a:moveTo>
                <a:cubicBezTo>
                  <a:pt x="340529" y="288417"/>
                  <a:pt x="288417" y="340529"/>
                  <a:pt x="288417" y="404812"/>
                </a:cubicBezTo>
                <a:cubicBezTo>
                  <a:pt x="288417" y="469096"/>
                  <a:pt x="340529" y="521208"/>
                  <a:pt x="404812" y="521208"/>
                </a:cubicBezTo>
                <a:cubicBezTo>
                  <a:pt x="469096" y="521208"/>
                  <a:pt x="521208" y="469096"/>
                  <a:pt x="521208" y="404812"/>
                </a:cubicBezTo>
                <a:cubicBezTo>
                  <a:pt x="521208" y="340529"/>
                  <a:pt x="469096" y="288417"/>
                  <a:pt x="404812" y="288417"/>
                </a:cubicBezTo>
                <a:close/>
                <a:moveTo>
                  <a:pt x="525780" y="256603"/>
                </a:moveTo>
                <a:cubicBezTo>
                  <a:pt x="510734" y="256603"/>
                  <a:pt x="498538" y="268799"/>
                  <a:pt x="498538" y="283844"/>
                </a:cubicBezTo>
                <a:cubicBezTo>
                  <a:pt x="498538" y="298890"/>
                  <a:pt x="510734" y="311086"/>
                  <a:pt x="525780" y="311086"/>
                </a:cubicBezTo>
                <a:cubicBezTo>
                  <a:pt x="540825" y="311086"/>
                  <a:pt x="553021" y="298890"/>
                  <a:pt x="553021" y="283844"/>
                </a:cubicBezTo>
                <a:cubicBezTo>
                  <a:pt x="553021" y="268799"/>
                  <a:pt x="540825" y="256603"/>
                  <a:pt x="525780" y="256603"/>
                </a:cubicBezTo>
                <a:close/>
                <a:moveTo>
                  <a:pt x="404812" y="219075"/>
                </a:moveTo>
                <a:cubicBezTo>
                  <a:pt x="465296" y="219075"/>
                  <a:pt x="472535" y="219075"/>
                  <a:pt x="496443" y="220408"/>
                </a:cubicBezTo>
                <a:cubicBezTo>
                  <a:pt x="510824" y="220533"/>
                  <a:pt x="525073" y="223177"/>
                  <a:pt x="538543" y="228218"/>
                </a:cubicBezTo>
                <a:cubicBezTo>
                  <a:pt x="558257" y="235874"/>
                  <a:pt x="573845" y="251463"/>
                  <a:pt x="581501" y="271176"/>
                </a:cubicBezTo>
                <a:cubicBezTo>
                  <a:pt x="586542" y="284646"/>
                  <a:pt x="589186" y="298895"/>
                  <a:pt x="589311" y="313277"/>
                </a:cubicBezTo>
                <a:cubicBezTo>
                  <a:pt x="590454" y="337185"/>
                  <a:pt x="590645" y="344424"/>
                  <a:pt x="590645" y="404907"/>
                </a:cubicBezTo>
                <a:cubicBezTo>
                  <a:pt x="590645" y="465391"/>
                  <a:pt x="590645" y="472630"/>
                  <a:pt x="589311" y="496538"/>
                </a:cubicBezTo>
                <a:cubicBezTo>
                  <a:pt x="589186" y="510920"/>
                  <a:pt x="586543" y="525168"/>
                  <a:pt x="581501" y="538638"/>
                </a:cubicBezTo>
                <a:cubicBezTo>
                  <a:pt x="573845" y="558352"/>
                  <a:pt x="558257" y="573940"/>
                  <a:pt x="538543" y="581596"/>
                </a:cubicBezTo>
                <a:cubicBezTo>
                  <a:pt x="525073" y="586638"/>
                  <a:pt x="510824" y="589281"/>
                  <a:pt x="496443" y="589406"/>
                </a:cubicBezTo>
                <a:cubicBezTo>
                  <a:pt x="472535" y="590550"/>
                  <a:pt x="465391" y="590740"/>
                  <a:pt x="404812" y="590740"/>
                </a:cubicBezTo>
                <a:cubicBezTo>
                  <a:pt x="344233" y="590740"/>
                  <a:pt x="337089" y="590740"/>
                  <a:pt x="313182" y="589407"/>
                </a:cubicBezTo>
                <a:cubicBezTo>
                  <a:pt x="298800" y="589281"/>
                  <a:pt x="284551" y="586638"/>
                  <a:pt x="271081" y="581596"/>
                </a:cubicBezTo>
                <a:cubicBezTo>
                  <a:pt x="251529" y="573808"/>
                  <a:pt x="236125" y="558197"/>
                  <a:pt x="228600" y="538543"/>
                </a:cubicBezTo>
                <a:cubicBezTo>
                  <a:pt x="223558" y="525073"/>
                  <a:pt x="220914" y="510824"/>
                  <a:pt x="220789" y="496443"/>
                </a:cubicBezTo>
                <a:cubicBezTo>
                  <a:pt x="219075" y="472535"/>
                  <a:pt x="219075" y="465296"/>
                  <a:pt x="219075" y="404812"/>
                </a:cubicBezTo>
                <a:cubicBezTo>
                  <a:pt x="219075" y="344328"/>
                  <a:pt x="219075" y="337089"/>
                  <a:pt x="220408" y="313182"/>
                </a:cubicBezTo>
                <a:cubicBezTo>
                  <a:pt x="220655" y="298777"/>
                  <a:pt x="223428" y="284527"/>
                  <a:pt x="228600" y="271081"/>
                </a:cubicBezTo>
                <a:cubicBezTo>
                  <a:pt x="236258" y="251643"/>
                  <a:pt x="251643" y="236258"/>
                  <a:pt x="271081" y="228600"/>
                </a:cubicBezTo>
                <a:cubicBezTo>
                  <a:pt x="284551" y="223558"/>
                  <a:pt x="298800" y="220914"/>
                  <a:pt x="313181" y="220789"/>
                </a:cubicBezTo>
                <a:cubicBezTo>
                  <a:pt x="337089" y="219075"/>
                  <a:pt x="344328" y="219075"/>
                  <a:pt x="404812" y="219075"/>
                </a:cubicBezTo>
                <a:close/>
                <a:moveTo>
                  <a:pt x="405669" y="177736"/>
                </a:moveTo>
                <a:lnTo>
                  <a:pt x="404812" y="178212"/>
                </a:lnTo>
                <a:cubicBezTo>
                  <a:pt x="343281" y="178212"/>
                  <a:pt x="335565" y="178212"/>
                  <a:pt x="311372" y="179546"/>
                </a:cubicBezTo>
                <a:cubicBezTo>
                  <a:pt x="292533" y="180057"/>
                  <a:pt x="273917" y="183760"/>
                  <a:pt x="256317" y="190500"/>
                </a:cubicBezTo>
                <a:cubicBezTo>
                  <a:pt x="225602" y="202200"/>
                  <a:pt x="201343" y="226459"/>
                  <a:pt x="189642" y="257175"/>
                </a:cubicBezTo>
                <a:cubicBezTo>
                  <a:pt x="183033" y="274797"/>
                  <a:pt x="179458" y="293412"/>
                  <a:pt x="179069" y="312229"/>
                </a:cubicBezTo>
                <a:cubicBezTo>
                  <a:pt x="178022" y="336423"/>
                  <a:pt x="177736" y="344138"/>
                  <a:pt x="177736" y="405669"/>
                </a:cubicBezTo>
                <a:cubicBezTo>
                  <a:pt x="177736" y="467201"/>
                  <a:pt x="177736" y="474916"/>
                  <a:pt x="179069" y="499110"/>
                </a:cubicBezTo>
                <a:cubicBezTo>
                  <a:pt x="179828" y="517687"/>
                  <a:pt x="183692" y="536005"/>
                  <a:pt x="190500" y="553307"/>
                </a:cubicBezTo>
                <a:cubicBezTo>
                  <a:pt x="202200" y="584022"/>
                  <a:pt x="226459" y="608281"/>
                  <a:pt x="257175" y="619982"/>
                </a:cubicBezTo>
                <a:cubicBezTo>
                  <a:pt x="274797" y="626591"/>
                  <a:pt x="293412" y="630165"/>
                  <a:pt x="312229" y="630554"/>
                </a:cubicBezTo>
                <a:cubicBezTo>
                  <a:pt x="336423" y="631602"/>
                  <a:pt x="344138" y="631888"/>
                  <a:pt x="405669" y="631888"/>
                </a:cubicBezTo>
                <a:cubicBezTo>
                  <a:pt x="467201" y="631888"/>
                  <a:pt x="474916" y="631888"/>
                  <a:pt x="499110" y="630554"/>
                </a:cubicBezTo>
                <a:cubicBezTo>
                  <a:pt x="517927" y="630165"/>
                  <a:pt x="536542" y="626591"/>
                  <a:pt x="554164" y="619982"/>
                </a:cubicBezTo>
                <a:cubicBezTo>
                  <a:pt x="584880" y="608281"/>
                  <a:pt x="609138" y="584022"/>
                  <a:pt x="620839" y="553307"/>
                </a:cubicBezTo>
                <a:cubicBezTo>
                  <a:pt x="627448" y="535684"/>
                  <a:pt x="631023" y="517069"/>
                  <a:pt x="631412" y="498252"/>
                </a:cubicBezTo>
                <a:cubicBezTo>
                  <a:pt x="632460" y="474059"/>
                  <a:pt x="632745" y="466344"/>
                  <a:pt x="632745" y="404812"/>
                </a:cubicBezTo>
                <a:cubicBezTo>
                  <a:pt x="632745" y="343281"/>
                  <a:pt x="632745" y="335565"/>
                  <a:pt x="631412" y="311372"/>
                </a:cubicBezTo>
                <a:cubicBezTo>
                  <a:pt x="631023" y="292555"/>
                  <a:pt x="627448" y="273940"/>
                  <a:pt x="620839" y="256317"/>
                </a:cubicBezTo>
                <a:cubicBezTo>
                  <a:pt x="609138" y="225602"/>
                  <a:pt x="584880" y="201343"/>
                  <a:pt x="554164" y="189642"/>
                </a:cubicBezTo>
                <a:cubicBezTo>
                  <a:pt x="536542" y="183033"/>
                  <a:pt x="517927" y="179458"/>
                  <a:pt x="499110" y="179069"/>
                </a:cubicBezTo>
                <a:cubicBezTo>
                  <a:pt x="474916" y="178022"/>
                  <a:pt x="467201" y="177736"/>
                  <a:pt x="405669" y="177736"/>
                </a:cubicBezTo>
                <a:close/>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path>
            </a:pathLst>
          </a:custGeom>
          <a:solidFill>
            <a:schemeClr val="accent1"/>
          </a:solidFill>
          <a:ln w="9525" cap="flat">
            <a:noFill/>
            <a:prstDash val="solid"/>
            <a:miter/>
          </a:ln>
        </p:spPr>
        <p:txBody>
          <a:bodyPr rtlCol="0" anchor="ctr"/>
          <a:lstStyle/>
          <a:p>
            <a:endParaRPr lang="en-AU"/>
          </a:p>
        </p:txBody>
      </p:sp>
      <p:sp>
        <p:nvSpPr>
          <p:cNvPr id="12" name="Freeform: Shape 11">
            <a:hlinkClick r:id="rId7"/>
            <a:extLst>
              <a:ext uri="{FF2B5EF4-FFF2-40B4-BE49-F238E27FC236}">
                <a16:creationId xmlns:a16="http://schemas.microsoft.com/office/drawing/2014/main" id="{37645F6A-EDD9-42D2-A01C-F8414798D57C}"/>
              </a:ext>
            </a:extLst>
          </p:cNvPr>
          <p:cNvSpPr>
            <a:spLocks noChangeAspect="1"/>
          </p:cNvSpPr>
          <p:nvPr/>
        </p:nvSpPr>
        <p:spPr>
          <a:xfrm>
            <a:off x="9446029" y="4591756"/>
            <a:ext cx="242382" cy="242382"/>
          </a:xfrm>
          <a:custGeom>
            <a:avLst/>
            <a:gdLst>
              <a:gd name="connsiteX0" fmla="*/ 404813 w 809625"/>
              <a:gd name="connsiteY0" fmla="*/ 0 h 809625"/>
              <a:gd name="connsiteX1" fmla="*/ 809625 w 809625"/>
              <a:gd name="connsiteY1" fmla="*/ 404813 h 809625"/>
              <a:gd name="connsiteX2" fmla="*/ 404813 w 809625"/>
              <a:gd name="connsiteY2" fmla="*/ 809625 h 809625"/>
              <a:gd name="connsiteX3" fmla="*/ 0 w 809625"/>
              <a:gd name="connsiteY3" fmla="*/ 404813 h 809625"/>
              <a:gd name="connsiteX4" fmla="*/ 404813 w 809625"/>
              <a:gd name="connsiteY4" fmla="*/ 0 h 809625"/>
              <a:gd name="connsiteX5" fmla="*/ 207835 w 809625"/>
              <a:gd name="connsiteY5" fmla="*/ 183451 h 809625"/>
              <a:gd name="connsiteX6" fmla="*/ 183451 w 809625"/>
              <a:gd name="connsiteY6" fmla="*/ 207835 h 809625"/>
              <a:gd name="connsiteX7" fmla="*/ 183451 w 809625"/>
              <a:gd name="connsiteY7" fmla="*/ 601789 h 809625"/>
              <a:gd name="connsiteX8" fmla="*/ 207835 w 809625"/>
              <a:gd name="connsiteY8" fmla="*/ 626173 h 809625"/>
              <a:gd name="connsiteX9" fmla="*/ 419957 w 809625"/>
              <a:gd name="connsiteY9" fmla="*/ 626173 h 809625"/>
              <a:gd name="connsiteX10" fmla="*/ 419957 w 809625"/>
              <a:gd name="connsiteY10" fmla="*/ 454723 h 809625"/>
              <a:gd name="connsiteX11" fmla="*/ 361950 w 809625"/>
              <a:gd name="connsiteY11" fmla="*/ 454723 h 809625"/>
              <a:gd name="connsiteX12" fmla="*/ 361950 w 809625"/>
              <a:gd name="connsiteY12" fmla="*/ 388048 h 809625"/>
              <a:gd name="connsiteX13" fmla="*/ 419671 w 809625"/>
              <a:gd name="connsiteY13" fmla="*/ 388048 h 809625"/>
              <a:gd name="connsiteX14" fmla="*/ 419671 w 809625"/>
              <a:gd name="connsiteY14" fmla="*/ 338613 h 809625"/>
              <a:gd name="connsiteX15" fmla="*/ 505396 w 809625"/>
              <a:gd name="connsiteY15" fmla="*/ 250317 h 809625"/>
              <a:gd name="connsiteX16" fmla="*/ 556926 w 809625"/>
              <a:gd name="connsiteY16" fmla="*/ 252984 h 809625"/>
              <a:gd name="connsiteX17" fmla="*/ 556926 w 809625"/>
              <a:gd name="connsiteY17" fmla="*/ 312705 h 809625"/>
              <a:gd name="connsiteX18" fmla="*/ 522065 w 809625"/>
              <a:gd name="connsiteY18" fmla="*/ 312705 h 809625"/>
              <a:gd name="connsiteX19" fmla="*/ 488918 w 809625"/>
              <a:gd name="connsiteY19" fmla="*/ 345281 h 809625"/>
              <a:gd name="connsiteX20" fmla="*/ 488918 w 809625"/>
              <a:gd name="connsiteY20" fmla="*/ 387953 h 809625"/>
              <a:gd name="connsiteX21" fmla="*/ 555593 w 809625"/>
              <a:gd name="connsiteY21" fmla="*/ 387953 h 809625"/>
              <a:gd name="connsiteX22" fmla="*/ 546925 w 809625"/>
              <a:gd name="connsiteY22" fmla="*/ 454628 h 809625"/>
              <a:gd name="connsiteX23" fmla="*/ 489775 w 809625"/>
              <a:gd name="connsiteY23" fmla="*/ 454628 h 809625"/>
              <a:gd name="connsiteX24" fmla="*/ 489775 w 809625"/>
              <a:gd name="connsiteY24" fmla="*/ 626078 h 809625"/>
              <a:gd name="connsiteX25" fmla="*/ 601789 w 809625"/>
              <a:gd name="connsiteY25" fmla="*/ 626078 h 809625"/>
              <a:gd name="connsiteX26" fmla="*/ 626173 w 809625"/>
              <a:gd name="connsiteY26" fmla="*/ 601694 h 809625"/>
              <a:gd name="connsiteX27" fmla="*/ 626173 w 809625"/>
              <a:gd name="connsiteY27" fmla="*/ 207835 h 809625"/>
              <a:gd name="connsiteX28" fmla="*/ 601789 w 809625"/>
              <a:gd name="connsiteY28" fmla="*/ 183451 h 809625"/>
              <a:gd name="connsiteX29" fmla="*/ 207835 w 809625"/>
              <a:gd name="connsiteY29" fmla="*/ 18345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9625" h="809625">
                <a:moveTo>
                  <a:pt x="404813" y="0"/>
                </a:moveTo>
                <a:cubicBezTo>
                  <a:pt x="628384" y="0"/>
                  <a:pt x="809625" y="181241"/>
                  <a:pt x="809625" y="404813"/>
                </a:cubicBezTo>
                <a:cubicBezTo>
                  <a:pt x="809625" y="628384"/>
                  <a:pt x="628384" y="809625"/>
                  <a:pt x="404813" y="809625"/>
                </a:cubicBezTo>
                <a:cubicBezTo>
                  <a:pt x="181241" y="809625"/>
                  <a:pt x="0" y="628384"/>
                  <a:pt x="0" y="404813"/>
                </a:cubicBezTo>
                <a:cubicBezTo>
                  <a:pt x="0" y="181241"/>
                  <a:pt x="181241" y="0"/>
                  <a:pt x="404813" y="0"/>
                </a:cubicBezTo>
                <a:close/>
                <a:moveTo>
                  <a:pt x="207835" y="183451"/>
                </a:moveTo>
                <a:cubicBezTo>
                  <a:pt x="194368" y="183451"/>
                  <a:pt x="183451" y="194368"/>
                  <a:pt x="183451" y="207835"/>
                </a:cubicBezTo>
                <a:lnTo>
                  <a:pt x="183451" y="601789"/>
                </a:lnTo>
                <a:cubicBezTo>
                  <a:pt x="183451" y="615256"/>
                  <a:pt x="194368" y="626173"/>
                  <a:pt x="207835" y="626173"/>
                </a:cubicBezTo>
                <a:lnTo>
                  <a:pt x="419957" y="626173"/>
                </a:lnTo>
                <a:lnTo>
                  <a:pt x="419957" y="454723"/>
                </a:lnTo>
                <a:lnTo>
                  <a:pt x="361950" y="454723"/>
                </a:lnTo>
                <a:lnTo>
                  <a:pt x="361950" y="388048"/>
                </a:lnTo>
                <a:lnTo>
                  <a:pt x="419671" y="388048"/>
                </a:lnTo>
                <a:lnTo>
                  <a:pt x="419671" y="338613"/>
                </a:lnTo>
                <a:cubicBezTo>
                  <a:pt x="419671" y="281463"/>
                  <a:pt x="454533" y="250317"/>
                  <a:pt x="505396" y="250317"/>
                </a:cubicBezTo>
                <a:cubicBezTo>
                  <a:pt x="522609" y="250238"/>
                  <a:pt x="539813" y="251128"/>
                  <a:pt x="556926" y="252984"/>
                </a:cubicBezTo>
                <a:lnTo>
                  <a:pt x="556926" y="312705"/>
                </a:lnTo>
                <a:lnTo>
                  <a:pt x="522065" y="312705"/>
                </a:lnTo>
                <a:cubicBezTo>
                  <a:pt x="494252" y="312705"/>
                  <a:pt x="488918" y="325945"/>
                  <a:pt x="488918" y="345281"/>
                </a:cubicBezTo>
                <a:lnTo>
                  <a:pt x="488918" y="387953"/>
                </a:lnTo>
                <a:lnTo>
                  <a:pt x="555593" y="387953"/>
                </a:lnTo>
                <a:lnTo>
                  <a:pt x="546925" y="454628"/>
                </a:lnTo>
                <a:lnTo>
                  <a:pt x="489775" y="454628"/>
                </a:lnTo>
                <a:lnTo>
                  <a:pt x="489775" y="626078"/>
                </a:lnTo>
                <a:lnTo>
                  <a:pt x="601789" y="626078"/>
                </a:lnTo>
                <a:cubicBezTo>
                  <a:pt x="615256" y="626078"/>
                  <a:pt x="626173" y="615161"/>
                  <a:pt x="626173" y="601694"/>
                </a:cubicBezTo>
                <a:lnTo>
                  <a:pt x="626173" y="207835"/>
                </a:lnTo>
                <a:cubicBezTo>
                  <a:pt x="626173" y="194368"/>
                  <a:pt x="615256" y="183451"/>
                  <a:pt x="601789" y="183451"/>
                </a:cubicBezTo>
                <a:lnTo>
                  <a:pt x="207835" y="183451"/>
                </a:lnTo>
                <a:close/>
              </a:path>
            </a:pathLst>
          </a:custGeom>
          <a:solidFill>
            <a:schemeClr val="accent1"/>
          </a:solidFill>
          <a:ln w="9525" cap="flat">
            <a:noFill/>
            <a:prstDash val="solid"/>
            <a:miter/>
          </a:ln>
        </p:spPr>
        <p:txBody>
          <a:bodyPr rtlCol="0" anchor="ctr"/>
          <a:lstStyle/>
          <a:p>
            <a:endParaRPr lang="en-AU"/>
          </a:p>
        </p:txBody>
      </p:sp>
      <p:grpSp>
        <p:nvGrpSpPr>
          <p:cNvPr id="2" name="Group 1">
            <a:extLst>
              <a:ext uri="{FF2B5EF4-FFF2-40B4-BE49-F238E27FC236}">
                <a16:creationId xmlns:a16="http://schemas.microsoft.com/office/drawing/2014/main" id="{4AC826C9-008F-5631-BECF-1273E03065A5}"/>
              </a:ext>
            </a:extLst>
          </p:cNvPr>
          <p:cNvGrpSpPr/>
          <p:nvPr userDrawn="1"/>
        </p:nvGrpSpPr>
        <p:grpSpPr>
          <a:xfrm>
            <a:off x="9783086" y="4591754"/>
            <a:ext cx="242382" cy="242383"/>
            <a:chOff x="8859298" y="1133499"/>
            <a:chExt cx="1503391" cy="1503393"/>
          </a:xfrm>
        </p:grpSpPr>
        <p:sp>
          <p:nvSpPr>
            <p:cNvPr id="3" name="Oval 2">
              <a:extLst>
                <a:ext uri="{FF2B5EF4-FFF2-40B4-BE49-F238E27FC236}">
                  <a16:creationId xmlns:a16="http://schemas.microsoft.com/office/drawing/2014/main" id="{ADA76200-0BB0-5213-6C47-020AE1CB4FE8}"/>
                </a:ext>
              </a:extLst>
            </p:cNvPr>
            <p:cNvSpPr/>
            <p:nvPr/>
          </p:nvSpPr>
          <p:spPr>
            <a:xfrm>
              <a:off x="8859298" y="1133499"/>
              <a:ext cx="1503391" cy="150339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een logo with a black background&#10;&#10;Description automatically generated">
              <a:extLst>
                <a:ext uri="{FF2B5EF4-FFF2-40B4-BE49-F238E27FC236}">
                  <a16:creationId xmlns:a16="http://schemas.microsoft.com/office/drawing/2014/main" id="{11266B43-027E-3708-CA04-AD4D061D4740}"/>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184876" y="1433338"/>
              <a:ext cx="879816" cy="879816"/>
            </a:xfrm>
            <a:prstGeom prst="rect">
              <a:avLst/>
            </a:prstGeom>
          </p:spPr>
        </p:pic>
      </p:grpSp>
    </p:spTree>
    <p:extLst>
      <p:ext uri="{BB962C8B-B14F-4D97-AF65-F5344CB8AC3E}">
        <p14:creationId xmlns:p14="http://schemas.microsoft.com/office/powerpoint/2010/main" val="3484713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312C68-9CDC-4DDF-AFFD-F813984EE08A}"/>
              </a:ext>
            </a:extLst>
          </p:cNvPr>
          <p:cNvSpPr/>
          <p:nvPr userDrawn="1"/>
        </p:nvSpPr>
        <p:spPr>
          <a:xfrm>
            <a:off x="0" y="-11798"/>
            <a:ext cx="12192000" cy="6908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34962" y="1880315"/>
            <a:ext cx="10080000" cy="3960000"/>
          </a:xfrm>
        </p:spPr>
        <p:txBody>
          <a:bodyPr/>
          <a:lstStyle>
            <a:lvl1pPr>
              <a:defRPr>
                <a:solidFill>
                  <a:schemeClr val="bg2"/>
                </a:solidFill>
              </a:defRPr>
            </a:lvl1pPr>
            <a:lvl3pPr>
              <a:defRPr>
                <a:solidFill>
                  <a:schemeClr val="bg2"/>
                </a:solidFill>
              </a:defRPr>
            </a:lvl3pPr>
            <a:lvl4pPr>
              <a:defRPr>
                <a:solidFill>
                  <a:schemeClr val="bg2"/>
                </a:solidFill>
              </a:defRPr>
            </a:lvl4pPr>
            <a:lvl5pPr>
              <a:defRPr>
                <a:solidFill>
                  <a:schemeClr val="bg2"/>
                </a:solidFill>
              </a:defRPr>
            </a:lvl5pPr>
            <a:lvl6pPr>
              <a:defRPr>
                <a:solidFill>
                  <a:schemeClr val="bg2"/>
                </a:solidFill>
              </a:defRPr>
            </a:lvl6pPr>
            <a:lvl7pPr>
              <a:defRPr>
                <a:solidFill>
                  <a:schemeClr val="bg2"/>
                </a:solidFill>
              </a:defRPr>
            </a:lvl7pPr>
            <a:lvl8pPr>
              <a:defRPr>
                <a:solidFill>
                  <a:schemeClr val="bg2"/>
                </a:solidFill>
              </a:defRPr>
            </a:lvl8pPr>
            <a:lvl9pPr>
              <a:defRPr>
                <a:solidFill>
                  <a:schemeClr val="bg2"/>
                </a:solidFill>
              </a:defRPr>
            </a:lvl9pPr>
          </a:lstStyle>
          <a:p>
            <a:pPr lvl="0"/>
            <a:r>
              <a:rPr lang="en-GB"/>
              <a:t>Click to add text, or click on one of the central icons to add a table, chart, SmartArt, image or media. Press the ‘Increase/Decrease’ button under the Home tab to move though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334962" y="333375"/>
            <a:ext cx="10080000" cy="1080000"/>
          </a:xfrm>
        </p:spPr>
        <p:txBody>
          <a:bodyPr/>
          <a:lstStyle>
            <a:lvl1pPr>
              <a:defRPr>
                <a:solidFill>
                  <a:schemeClr val="accent1"/>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7706AFE3-EE64-4522-825B-815C6A28E9F5}"/>
              </a:ext>
            </a:extLst>
          </p:cNvPr>
          <p:cNvSpPr>
            <a:spLocks noGrp="1"/>
          </p:cNvSpPr>
          <p:nvPr>
            <p:ph type="dt" sz="half" idx="15"/>
          </p:nvPr>
        </p:nvSpPr>
        <p:spPr/>
        <p:txBody>
          <a:bodyPr/>
          <a:lstStyle>
            <a:lvl1pPr>
              <a:defRPr>
                <a:solidFill>
                  <a:schemeClr val="bg2"/>
                </a:solidFill>
              </a:defRPr>
            </a:lvl1pPr>
          </a:lstStyle>
          <a:p>
            <a:endParaRPr lang="en-GB"/>
          </a:p>
        </p:txBody>
      </p:sp>
      <p:sp>
        <p:nvSpPr>
          <p:cNvPr id="7" name="Footer Placeholder 6">
            <a:extLst>
              <a:ext uri="{FF2B5EF4-FFF2-40B4-BE49-F238E27FC236}">
                <a16:creationId xmlns:a16="http://schemas.microsoft.com/office/drawing/2014/main" id="{6CCCCDE7-B8EA-4773-A164-304D34F89D05}"/>
              </a:ext>
            </a:extLst>
          </p:cNvPr>
          <p:cNvSpPr>
            <a:spLocks noGrp="1"/>
          </p:cNvSpPr>
          <p:nvPr>
            <p:ph type="ftr" sz="quarter" idx="16"/>
          </p:nvPr>
        </p:nvSpPr>
        <p:spPr/>
        <p:txBody>
          <a:bodyPr/>
          <a:lstStyle>
            <a:lvl1pPr>
              <a:defRPr>
                <a:solidFill>
                  <a:schemeClr val="bg2"/>
                </a:solidFill>
              </a:defRPr>
            </a:lvl1pPr>
          </a:lstStyle>
          <a:p>
            <a:r>
              <a:rPr lang="en-GB"/>
              <a:t>Insert &gt; Header &amp; Footer</a:t>
            </a:r>
          </a:p>
        </p:txBody>
      </p:sp>
      <p:sp>
        <p:nvSpPr>
          <p:cNvPr id="8" name="Slide Number Placeholder 7">
            <a:extLst>
              <a:ext uri="{FF2B5EF4-FFF2-40B4-BE49-F238E27FC236}">
                <a16:creationId xmlns:a16="http://schemas.microsoft.com/office/drawing/2014/main" id="{CC4FDAA8-8585-4D16-87AD-3485D1646488}"/>
              </a:ext>
            </a:extLst>
          </p:cNvPr>
          <p:cNvSpPr>
            <a:spLocks noGrp="1"/>
          </p:cNvSpPr>
          <p:nvPr>
            <p:ph type="sldNum" sz="quarter" idx="17"/>
          </p:nvPr>
        </p:nvSpPr>
        <p:spPr/>
        <p:txBody>
          <a:bodyPr/>
          <a:lstStyle>
            <a:lvl1pPr>
              <a:defRPr>
                <a:solidFill>
                  <a:schemeClr val="bg2"/>
                </a:solidFill>
              </a:defRPr>
            </a:lvl1pPr>
          </a:lstStyle>
          <a:p>
            <a:fld id="{F5AEA0E0-5CC6-4BD0-905C-A0021E419432}" type="slidenum">
              <a:rPr lang="en-GB" smtClean="0"/>
              <a:pPr/>
              <a:t>‹#›</a:t>
            </a:fld>
            <a:endParaRPr lang="en-GB"/>
          </a:p>
        </p:txBody>
      </p:sp>
      <p:sp>
        <p:nvSpPr>
          <p:cNvPr id="12" name="Text Placeholder 7">
            <a:extLst>
              <a:ext uri="{FF2B5EF4-FFF2-40B4-BE49-F238E27FC236}">
                <a16:creationId xmlns:a16="http://schemas.microsoft.com/office/drawing/2014/main" id="{13531284-6BE9-BD4E-988C-3BBCE7CCAE7F}"/>
              </a:ext>
            </a:extLst>
          </p:cNvPr>
          <p:cNvSpPr>
            <a:spLocks noGrp="1" noChangeAspect="1"/>
          </p:cNvSpPr>
          <p:nvPr>
            <p:ph type="body" sz="quarter" idx="18"/>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6062519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4" name="Picture Placeholder 20">
            <a:extLst>
              <a:ext uri="{FF2B5EF4-FFF2-40B4-BE49-F238E27FC236}">
                <a16:creationId xmlns:a16="http://schemas.microsoft.com/office/drawing/2014/main" id="{E9670259-4695-428B-A004-7FC80D7094B9}"/>
              </a:ext>
            </a:extLst>
          </p:cNvPr>
          <p:cNvSpPr>
            <a:spLocks noGrp="1" noChangeAspect="1"/>
          </p:cNvSpPr>
          <p:nvPr>
            <p:ph type="pic" sz="quarter" idx="14" hasCustomPrompt="1"/>
          </p:nvPr>
        </p:nvSpPr>
        <p:spPr>
          <a:xfrm>
            <a:off x="0" y="1"/>
            <a:ext cx="12192000" cy="6858000"/>
          </a:xfrm>
          <a:prstGeom prst="rect">
            <a:avLst/>
          </a:prstGeom>
          <a:solidFill>
            <a:schemeClr val="bg1">
              <a:lumMod val="85000"/>
            </a:schemeClr>
          </a:solidFill>
        </p:spPr>
        <p:txBody>
          <a:bodyPr wrap="square" lIns="1062000" tIns="3348000" rIns="4320000" bIns="180000" anchor="t" anchorCtr="0">
            <a:noAutofit/>
          </a:bodyPr>
          <a:lstStyle>
            <a:lvl1pPr algn="l">
              <a:defRPr sz="1000" b="0" cap="none">
                <a:solidFill>
                  <a:schemeClr val="tx2"/>
                </a:solidFill>
                <a:latin typeface="+mn-lt"/>
                <a:ea typeface="Roboto" panose="02000000000000000000" pitchFamily="2" charset="0"/>
              </a:defRPr>
            </a:lvl1pPr>
            <a:lvl2pPr algn="ctr">
              <a:defRPr b="0">
                <a:solidFill>
                  <a:schemeClr val="accent2"/>
                </a:solidFill>
                <a:latin typeface="Roboto" panose="02000000000000000000" pitchFamily="2" charset="0"/>
                <a:ea typeface="Roboto" panose="02000000000000000000" pitchFamily="2" charset="0"/>
              </a:defRPr>
            </a:lvl2pPr>
          </a:lstStyle>
          <a:p>
            <a:r>
              <a:rPr lang="en-AU"/>
              <a:t>To insert a back-ground image, select Insert picture and follow the prompts.</a:t>
            </a:r>
          </a:p>
        </p:txBody>
      </p:sp>
      <p:sp>
        <p:nvSpPr>
          <p:cNvPr id="7" name="Text Placeholder 5">
            <a:extLst>
              <a:ext uri="{FF2B5EF4-FFF2-40B4-BE49-F238E27FC236}">
                <a16:creationId xmlns:a16="http://schemas.microsoft.com/office/drawing/2014/main" id="{FCAC8505-DEDF-4C01-A608-94D176EC4352}"/>
              </a:ext>
            </a:extLst>
          </p:cNvPr>
          <p:cNvSpPr>
            <a:spLocks noGrp="1" noChangeAspect="1"/>
          </p:cNvSpPr>
          <p:nvPr>
            <p:ph type="body" sz="quarter" idx="20"/>
          </p:nvPr>
        </p:nvSpPr>
        <p:spPr>
          <a:xfrm>
            <a:off x="7540580" y="1"/>
            <a:ext cx="4651420" cy="1673605"/>
          </a:xfrm>
          <a:prstGeom prst="roundRect">
            <a:avLst>
              <a:gd name="adj" fmla="val 0"/>
            </a:avLst>
          </a:prstGeom>
          <a:gradFill>
            <a:gsLst>
              <a:gs pos="70048">
                <a:srgbClr val="000000">
                  <a:alpha val="16000"/>
                </a:srgbClr>
              </a:gs>
              <a:gs pos="52000">
                <a:schemeClr val="tx1">
                  <a:alpha val="0"/>
                </a:schemeClr>
              </a:gs>
              <a:gs pos="100000">
                <a:schemeClr val="tx1">
                  <a:alpha val="50000"/>
                </a:schemeClr>
              </a:gs>
            </a:gsLst>
            <a:lin ang="17400000" scaled="0"/>
          </a:gradFill>
          <a:effectLst/>
        </p:spPr>
        <p:txBody>
          <a:bodyPr wrap="square">
            <a:noAutofit/>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Text Placeholder 7">
            <a:extLst>
              <a:ext uri="{FF2B5EF4-FFF2-40B4-BE49-F238E27FC236}">
                <a16:creationId xmlns:a16="http://schemas.microsoft.com/office/drawing/2014/main" id="{0BCEEC50-8D3D-4D30-A7E4-EB437433847B}"/>
              </a:ext>
            </a:extLst>
          </p:cNvPr>
          <p:cNvSpPr>
            <a:spLocks noGrp="1" noChangeAspect="1"/>
          </p:cNvSpPr>
          <p:nvPr>
            <p:ph type="body" sz="quarter" idx="16"/>
          </p:nvPr>
        </p:nvSpPr>
        <p:spPr>
          <a:xfrm>
            <a:off x="10849038" y="333375"/>
            <a:ext cx="1008000" cy="449198"/>
          </a:xfrm>
          <a:blipFill>
            <a:blip r:embed="rId2" cstate="screen">
              <a:extLst>
                <a:ext uri="{28A0092B-C50C-407E-A947-70E740481C1C}">
                  <a14:useLocalDpi xmlns:a14="http://schemas.microsoft.com/office/drawing/2010/main"/>
                </a:ext>
              </a:extLst>
            </a:blip>
            <a:stretch>
              <a:fillRect/>
            </a:stretch>
          </a:blipFill>
          <a:effectLst/>
        </p:spPr>
        <p:txBody>
          <a:bodyPr/>
          <a:lstStyle>
            <a:lvl1pPr>
              <a:spcBef>
                <a:spcPts val="0"/>
              </a:spcBef>
              <a:defRPr sz="400">
                <a:noFill/>
              </a:defRPr>
            </a:lvl1pPr>
            <a:lvl2pPr marL="0" indent="0">
              <a:spcBef>
                <a:spcPts val="0"/>
              </a:spcBef>
              <a:buNone/>
              <a:defRPr sz="400">
                <a:noFill/>
              </a:defRPr>
            </a:lvl2pPr>
            <a:lvl3pPr marL="0" indent="0">
              <a:spcBef>
                <a:spcPts val="0"/>
              </a:spcBef>
              <a:buNone/>
              <a:defRPr sz="400">
                <a:noFill/>
              </a:defRPr>
            </a:lvl3pPr>
            <a:lvl4pPr>
              <a:spcBef>
                <a:spcPts val="0"/>
              </a:spcBef>
              <a:defRPr sz="400" b="0">
                <a:noFill/>
              </a:defRPr>
            </a:lvl4pPr>
            <a:lvl5pPr>
              <a:spcBef>
                <a:spcPts val="0"/>
              </a:spcBef>
              <a:defRPr sz="400">
                <a:noFill/>
              </a:defRPr>
            </a:lvl5pPr>
            <a:lvl6pPr>
              <a:spcBef>
                <a:spcPts val="0"/>
              </a:spcBef>
              <a:defRPr sz="400">
                <a:noFill/>
              </a:defRPr>
            </a:lvl6pPr>
            <a:lvl7pPr>
              <a:spcBef>
                <a:spcPts val="0"/>
              </a:spcBef>
              <a:defRPr sz="400">
                <a:noFill/>
              </a:defRPr>
            </a:lvl7pPr>
            <a:lvl8pPr>
              <a:spcBef>
                <a:spcPts val="0"/>
              </a:spcBef>
              <a:defRPr sz="400">
                <a:noFill/>
              </a:defRPr>
            </a:lvl8pPr>
            <a:lvl9pPr>
              <a:spcBef>
                <a:spcPts val="0"/>
              </a:spcBef>
              <a:defRPr sz="400">
                <a:no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35383366-B84A-4AF0-9ECA-0C40F072B979}"/>
              </a:ext>
            </a:extLst>
          </p:cNvPr>
          <p:cNvSpPr>
            <a:spLocks noGrp="1"/>
          </p:cNvSpPr>
          <p:nvPr>
            <p:ph type="title"/>
          </p:nvPr>
        </p:nvSpPr>
        <p:spPr/>
        <p:txBody>
          <a:bodyPr/>
          <a:lstStyle>
            <a:lvl1pPr>
              <a:defRPr>
                <a:solidFill>
                  <a:schemeClr val="bg2"/>
                </a:solidFill>
              </a:defRPr>
            </a:lvl1pPr>
          </a:lstStyle>
          <a:p>
            <a:r>
              <a:rPr lang="en-US"/>
              <a:t>Click to edit Master title style</a:t>
            </a:r>
            <a:endParaRPr lang="en-AU"/>
          </a:p>
        </p:txBody>
      </p:sp>
    </p:spTree>
    <p:extLst>
      <p:ext uri="{BB962C8B-B14F-4D97-AF65-F5344CB8AC3E}">
        <p14:creationId xmlns:p14="http://schemas.microsoft.com/office/powerpoint/2010/main" val="38047119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p>
            <a:r>
              <a:rPr lang="en-US"/>
              <a:t>Click to edit Master title style</a:t>
            </a:r>
            <a:endParaRPr lang="en-AU"/>
          </a:p>
        </p:txBody>
      </p:sp>
      <p:sp>
        <p:nvSpPr>
          <p:cNvPr id="5" name="Date Placeholder 4">
            <a:extLst>
              <a:ext uri="{FF2B5EF4-FFF2-40B4-BE49-F238E27FC236}">
                <a16:creationId xmlns:a16="http://schemas.microsoft.com/office/drawing/2014/main" id="{5DFCCD94-C178-488E-A0A8-B9933C21C80C}"/>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B6B25C7-EDE8-4C6A-A016-B0BC2F236A18}"/>
              </a:ext>
            </a:extLst>
          </p:cNvPr>
          <p:cNvSpPr>
            <a:spLocks noGrp="1"/>
          </p:cNvSpPr>
          <p:nvPr>
            <p:ph type="ftr" sz="quarter" idx="11"/>
          </p:nvPr>
        </p:nvSpPr>
        <p:spPr/>
        <p:txBody>
          <a:bodyPr/>
          <a:lstStyle/>
          <a:p>
            <a:r>
              <a:rPr lang="en-GB"/>
              <a:t>Insert &gt; Header &amp; Footer</a:t>
            </a:r>
          </a:p>
        </p:txBody>
      </p:sp>
      <p:sp>
        <p:nvSpPr>
          <p:cNvPr id="7" name="Slide Number Placeholder 6">
            <a:extLst>
              <a:ext uri="{FF2B5EF4-FFF2-40B4-BE49-F238E27FC236}">
                <a16:creationId xmlns:a16="http://schemas.microsoft.com/office/drawing/2014/main" id="{E73CEBA6-B1B6-4DE4-9914-AA9310C6B716}"/>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0584447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B87CEE9C-A8AE-431B-A0E0-C79E2E22CC7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30C04917-818A-4A3D-87A1-5D1A3CEF6EED}"/>
              </a:ext>
            </a:extLst>
          </p:cNvPr>
          <p:cNvSpPr>
            <a:spLocks noGrp="1"/>
          </p:cNvSpPr>
          <p:nvPr>
            <p:ph type="ftr" sz="quarter" idx="11"/>
          </p:nvPr>
        </p:nvSpPr>
        <p:spPr/>
        <p:txBody>
          <a:bodyPr/>
          <a:lstStyle/>
          <a:p>
            <a:r>
              <a:rPr lang="en-GB" dirty="0"/>
              <a:t>Insert &gt; Header &amp; Footer</a:t>
            </a:r>
          </a:p>
        </p:txBody>
      </p:sp>
      <p:sp>
        <p:nvSpPr>
          <p:cNvPr id="7" name="Slide Number Placeholder 6">
            <a:extLst>
              <a:ext uri="{FF2B5EF4-FFF2-40B4-BE49-F238E27FC236}">
                <a16:creationId xmlns:a16="http://schemas.microsoft.com/office/drawing/2014/main" id="{F14D6DCE-44D6-472C-8A31-1D8DC27A62B3}"/>
              </a:ext>
            </a:extLst>
          </p:cNvPr>
          <p:cNvSpPr>
            <a:spLocks noGrp="1"/>
          </p:cNvSpPr>
          <p:nvPr>
            <p:ph type="sldNum" sz="quarter" idx="12"/>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5524307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only-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itle 8">
            <a:extLst>
              <a:ext uri="{FF2B5EF4-FFF2-40B4-BE49-F238E27FC236}">
                <a16:creationId xmlns:a16="http://schemas.microsoft.com/office/drawing/2014/main" id="{D50AE23D-06D1-4F9E-B490-E50D424CE954}"/>
              </a:ext>
            </a:extLst>
          </p:cNvPr>
          <p:cNvSpPr>
            <a:spLocks noGrp="1"/>
          </p:cNvSpPr>
          <p:nvPr>
            <p:ph type="title"/>
          </p:nvPr>
        </p:nvSpPr>
        <p:spPr/>
        <p:txBody>
          <a:bodyPr/>
          <a:lstStyle>
            <a:lvl1pPr>
              <a:defRPr>
                <a:solidFill>
                  <a:schemeClr val="accent1"/>
                </a:solidFill>
              </a:defRPr>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12" name="Graphic 11">
            <a:extLst>
              <a:ext uri="{FF2B5EF4-FFF2-40B4-BE49-F238E27FC236}">
                <a16:creationId xmlns:a16="http://schemas.microsoft.com/office/drawing/2014/main" id="{7422D2E5-CBB2-45B1-87F3-FD659C4275A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336893"/>
            <a:ext cx="1006304" cy="441745"/>
          </a:xfrm>
          <a:prstGeom prst="rect">
            <a:avLst/>
          </a:prstGeom>
        </p:spPr>
      </p:pic>
    </p:spTree>
    <p:extLst>
      <p:ext uri="{BB962C8B-B14F-4D97-AF65-F5344CB8AC3E}">
        <p14:creationId xmlns:p14="http://schemas.microsoft.com/office/powerpoint/2010/main" val="27967128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lank-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396722-86FB-4B61-980E-29BB1A84BF5F}"/>
              </a:ext>
            </a:extLst>
          </p:cNvPr>
          <p:cNvSpPr/>
          <p:nvPr userDrawn="1"/>
        </p:nvSpPr>
        <p:spPr>
          <a:xfrm>
            <a:off x="0" y="-1"/>
            <a:ext cx="12192000" cy="687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Date Placeholder 4">
            <a:extLst>
              <a:ext uri="{FF2B5EF4-FFF2-40B4-BE49-F238E27FC236}">
                <a16:creationId xmlns:a16="http://schemas.microsoft.com/office/drawing/2014/main" id="{17892E96-6CF9-4BCC-9A9B-CB94EC6D1AF4}"/>
              </a:ext>
            </a:extLst>
          </p:cNvPr>
          <p:cNvSpPr>
            <a:spLocks noGrp="1"/>
          </p:cNvSpPr>
          <p:nvPr>
            <p:ph type="dt" sz="half" idx="10"/>
          </p:nvPr>
        </p:nvSpPr>
        <p:spPr/>
        <p:txBody>
          <a:bodyPr/>
          <a:lstStyle>
            <a:lvl1pPr>
              <a:defRPr>
                <a:solidFill>
                  <a:schemeClr val="bg2"/>
                </a:solidFill>
              </a:defRPr>
            </a:lvl1pPr>
          </a:lstStyle>
          <a:p>
            <a:endParaRPr lang="en-GB"/>
          </a:p>
        </p:txBody>
      </p:sp>
      <p:sp>
        <p:nvSpPr>
          <p:cNvPr id="8" name="Footer Placeholder 7">
            <a:extLst>
              <a:ext uri="{FF2B5EF4-FFF2-40B4-BE49-F238E27FC236}">
                <a16:creationId xmlns:a16="http://schemas.microsoft.com/office/drawing/2014/main" id="{D97B376B-D4F9-4143-A8AE-817EB0EA6B67}"/>
              </a:ext>
            </a:extLst>
          </p:cNvPr>
          <p:cNvSpPr>
            <a:spLocks noGrp="1"/>
          </p:cNvSpPr>
          <p:nvPr>
            <p:ph type="ftr" sz="quarter" idx="11"/>
          </p:nvPr>
        </p:nvSpPr>
        <p:spPr/>
        <p:txBody>
          <a:bodyPr/>
          <a:lstStyle>
            <a:lvl1pPr>
              <a:defRPr>
                <a:solidFill>
                  <a:schemeClr val="bg2"/>
                </a:solidFill>
              </a:defRPr>
            </a:lvl1pPr>
          </a:lstStyle>
          <a:p>
            <a:r>
              <a:rPr lang="en-GB"/>
              <a:t>Insert &gt; Header &amp; Footer</a:t>
            </a:r>
          </a:p>
        </p:txBody>
      </p:sp>
      <p:sp>
        <p:nvSpPr>
          <p:cNvPr id="10" name="Slide Number Placeholder 9">
            <a:extLst>
              <a:ext uri="{FF2B5EF4-FFF2-40B4-BE49-F238E27FC236}">
                <a16:creationId xmlns:a16="http://schemas.microsoft.com/office/drawing/2014/main" id="{84A53671-41EC-45C8-A0C1-D1426C22F904}"/>
              </a:ext>
            </a:extLst>
          </p:cNvPr>
          <p:cNvSpPr>
            <a:spLocks noGrp="1"/>
          </p:cNvSpPr>
          <p:nvPr>
            <p:ph type="sldNum" sz="quarter" idx="12"/>
          </p:nvPr>
        </p:nvSpPr>
        <p:spPr/>
        <p:txBody>
          <a:bodyPr/>
          <a:lstStyle>
            <a:lvl1pPr>
              <a:defRPr>
                <a:solidFill>
                  <a:schemeClr val="bg2"/>
                </a:solidFill>
              </a:defRPr>
            </a:lvl1pPr>
          </a:lstStyle>
          <a:p>
            <a:fld id="{F5AEA0E0-5CC6-4BD0-905C-A0021E419432}" type="slidenum">
              <a:rPr lang="en-GB" smtClean="0"/>
              <a:pPr/>
              <a:t>‹#›</a:t>
            </a:fld>
            <a:endParaRPr lang="en-GB"/>
          </a:p>
        </p:txBody>
      </p:sp>
      <p:pic>
        <p:nvPicPr>
          <p:cNvPr id="7" name="Graphic 6">
            <a:extLst>
              <a:ext uri="{FF2B5EF4-FFF2-40B4-BE49-F238E27FC236}">
                <a16:creationId xmlns:a16="http://schemas.microsoft.com/office/drawing/2014/main" id="{D8D9C795-633F-49DF-98A1-53A142CB8A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849886" y="336893"/>
            <a:ext cx="1006304" cy="441745"/>
          </a:xfrm>
          <a:prstGeom prst="rect">
            <a:avLst/>
          </a:prstGeom>
        </p:spPr>
      </p:pic>
    </p:spTree>
    <p:extLst>
      <p:ext uri="{BB962C8B-B14F-4D97-AF65-F5344CB8AC3E}">
        <p14:creationId xmlns:p14="http://schemas.microsoft.com/office/powerpoint/2010/main" val="6404584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bg1"/>
        </a:solidFill>
        <a:effectLst/>
      </p:bgPr>
    </p:bg>
    <p:spTree>
      <p:nvGrpSpPr>
        <p:cNvPr id="1" name="Shape 56"/>
        <p:cNvGrpSpPr/>
        <p:nvPr/>
      </p:nvGrpSpPr>
      <p:grpSpPr>
        <a:xfrm>
          <a:off x="0" y="0"/>
          <a:ext cx="0" cy="0"/>
          <a:chOff x="0" y="0"/>
          <a:chExt cx="0" cy="0"/>
        </a:xfrm>
      </p:grpSpPr>
      <p:sp>
        <p:nvSpPr>
          <p:cNvPr id="57" name="Google Shape;57;p12"/>
          <p:cNvSpPr txBox="1">
            <a:spLocks noGrp="1"/>
          </p:cNvSpPr>
          <p:nvPr>
            <p:ph type="title"/>
          </p:nvPr>
        </p:nvSpPr>
        <p:spPr>
          <a:xfrm>
            <a:off x="727733" y="496800"/>
            <a:ext cx="10363200" cy="835200"/>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SzPts val="3200"/>
              <a:buNone/>
              <a:defRPr/>
            </a:lvl1pPr>
            <a:lvl2pPr lvl="1" algn="l">
              <a:lnSpc>
                <a:spcPct val="100000"/>
              </a:lnSpc>
              <a:spcBef>
                <a:spcPts val="0"/>
              </a:spcBef>
              <a:spcAft>
                <a:spcPts val="0"/>
              </a:spcAft>
              <a:buSzPts val="3200"/>
              <a:buNone/>
              <a:defRPr/>
            </a:lvl2pPr>
            <a:lvl3pPr lvl="2" algn="l">
              <a:lnSpc>
                <a:spcPct val="100000"/>
              </a:lnSpc>
              <a:spcBef>
                <a:spcPts val="0"/>
              </a:spcBef>
              <a:spcAft>
                <a:spcPts val="0"/>
              </a:spcAft>
              <a:buSzPts val="3200"/>
              <a:buNone/>
              <a:defRPr/>
            </a:lvl3pPr>
            <a:lvl4pPr lvl="3" algn="l">
              <a:lnSpc>
                <a:spcPct val="100000"/>
              </a:lnSpc>
              <a:spcBef>
                <a:spcPts val="0"/>
              </a:spcBef>
              <a:spcAft>
                <a:spcPts val="0"/>
              </a:spcAft>
              <a:buSzPts val="3200"/>
              <a:buNone/>
              <a:defRPr/>
            </a:lvl4pPr>
            <a:lvl5pPr lvl="4" algn="l">
              <a:lnSpc>
                <a:spcPct val="100000"/>
              </a:lnSpc>
              <a:spcBef>
                <a:spcPts val="0"/>
              </a:spcBef>
              <a:spcAft>
                <a:spcPts val="0"/>
              </a:spcAft>
              <a:buSzPts val="3200"/>
              <a:buNone/>
              <a:defRPr/>
            </a:lvl5pPr>
            <a:lvl6pPr lvl="5" algn="l">
              <a:lnSpc>
                <a:spcPct val="100000"/>
              </a:lnSpc>
              <a:spcBef>
                <a:spcPts val="0"/>
              </a:spcBef>
              <a:spcAft>
                <a:spcPts val="0"/>
              </a:spcAft>
              <a:buSzPts val="3200"/>
              <a:buNone/>
              <a:defRPr/>
            </a:lvl6pPr>
            <a:lvl7pPr lvl="6" algn="l">
              <a:lnSpc>
                <a:spcPct val="100000"/>
              </a:lnSpc>
              <a:spcBef>
                <a:spcPts val="0"/>
              </a:spcBef>
              <a:spcAft>
                <a:spcPts val="0"/>
              </a:spcAft>
              <a:buSzPts val="3200"/>
              <a:buNone/>
              <a:defRPr/>
            </a:lvl7pPr>
            <a:lvl8pPr lvl="7" algn="l">
              <a:lnSpc>
                <a:spcPct val="100000"/>
              </a:lnSpc>
              <a:spcBef>
                <a:spcPts val="0"/>
              </a:spcBef>
              <a:spcAft>
                <a:spcPts val="0"/>
              </a:spcAft>
              <a:buSzPts val="3200"/>
              <a:buNone/>
              <a:defRPr/>
            </a:lvl8pPr>
            <a:lvl9pPr lvl="8" algn="l">
              <a:lnSpc>
                <a:spcPct val="100000"/>
              </a:lnSpc>
              <a:spcBef>
                <a:spcPts val="0"/>
              </a:spcBef>
              <a:spcAft>
                <a:spcPts val="0"/>
              </a:spcAft>
              <a:buSzPts val="3200"/>
              <a:buNone/>
              <a:defRPr/>
            </a:lvl9pPr>
          </a:lstStyle>
          <a:p>
            <a:endParaRPr/>
          </a:p>
        </p:txBody>
      </p:sp>
      <p:sp>
        <p:nvSpPr>
          <p:cNvPr id="8" name="Google Shape;13;p2">
            <a:extLst>
              <a:ext uri="{FF2B5EF4-FFF2-40B4-BE49-F238E27FC236}">
                <a16:creationId xmlns:a16="http://schemas.microsoft.com/office/drawing/2014/main" id="{4DA2FD12-9FE6-514E-AA9B-1DAA2BAC9DBD}"/>
              </a:ext>
            </a:extLst>
          </p:cNvPr>
          <p:cNvSpPr txBox="1">
            <a:spLocks noGrp="1"/>
          </p:cNvSpPr>
          <p:nvPr>
            <p:ph type="sldNum" idx="12"/>
          </p:nvPr>
        </p:nvSpPr>
        <p:spPr>
          <a:xfrm>
            <a:off x="11285367" y="5943600"/>
            <a:ext cx="914400" cy="914400"/>
          </a:xfrm>
          <a:prstGeom prst="rect">
            <a:avLst/>
          </a:prstGeom>
          <a:noFill/>
          <a:ln>
            <a:noFill/>
          </a:ln>
        </p:spPr>
        <p:txBody>
          <a:bodyPr spcFirstLastPara="1" wrap="square" lIns="0" tIns="0" rIns="0" bIns="0" anchor="ctr" anchorCtr="0">
            <a:noAutofit/>
          </a:bodyPr>
          <a:lstStyle>
            <a:lvl1pPr marL="0" marR="0" lvl="0"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1pPr>
            <a:lvl2pPr marL="0" marR="0" lvl="1"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2pPr>
            <a:lvl3pPr marL="0" marR="0" lvl="2"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3pPr>
            <a:lvl4pPr marL="0" marR="0" lvl="3"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4pPr>
            <a:lvl5pPr marL="0" marR="0" lvl="4"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5pPr>
            <a:lvl6pPr marL="0" marR="0" lvl="5"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6pPr>
            <a:lvl7pPr marL="0" marR="0" lvl="6"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7pPr>
            <a:lvl8pPr marL="0" marR="0" lvl="7"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8pPr>
            <a:lvl9pPr marL="0" marR="0" lvl="8" indent="0" algn="ctr">
              <a:lnSpc>
                <a:spcPct val="100000"/>
              </a:lnSpc>
              <a:spcBef>
                <a:spcPts val="0"/>
              </a:spcBef>
              <a:spcAft>
                <a:spcPts val="0"/>
              </a:spcAft>
              <a:buClr>
                <a:srgbClr val="000000"/>
              </a:buClr>
              <a:buSzPts val="1200"/>
              <a:buFont typeface="Arial"/>
              <a:buNone/>
              <a:defRPr sz="1600" b="1" i="0" u="none" strike="noStrike" cap="none">
                <a:solidFill>
                  <a:schemeClr val="accent1"/>
                </a:solidFill>
                <a:latin typeface="Exo 2"/>
                <a:ea typeface="Exo 2"/>
                <a:cs typeface="Exo 2"/>
                <a:sym typeface="Exo 2"/>
              </a:defRPr>
            </a:lvl9pPr>
          </a:lstStyle>
          <a:p>
            <a:fld id="{00000000-1234-1234-1234-123412341234}" type="slidenum">
              <a:rPr lang="en" smtClean="0"/>
              <a:pPr/>
              <a:t>‹#›</a:t>
            </a:fld>
            <a:endParaRPr lang="en"/>
          </a:p>
        </p:txBody>
      </p:sp>
      <p:pic>
        <p:nvPicPr>
          <p:cNvPr id="9" name="Picture 8" descr="Logo, icon&#10;&#10;Description automatically generated">
            <a:extLst>
              <a:ext uri="{FF2B5EF4-FFF2-40B4-BE49-F238E27FC236}">
                <a16:creationId xmlns:a16="http://schemas.microsoft.com/office/drawing/2014/main" id="{08825A56-5BCF-3C4E-864F-E145313123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64267" y="251355"/>
            <a:ext cx="550027" cy="663045"/>
          </a:xfrm>
          <a:prstGeom prst="rect">
            <a:avLst/>
          </a:prstGeom>
        </p:spPr>
      </p:pic>
    </p:spTree>
    <p:extLst>
      <p:ext uri="{BB962C8B-B14F-4D97-AF65-F5344CB8AC3E}">
        <p14:creationId xmlns:p14="http://schemas.microsoft.com/office/powerpoint/2010/main" val="29963506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28D5B-47A6-410E-AB5B-4D9E40D31555}"/>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DF858A31-1AFB-4CB9-B942-4C98216D0F3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991352E8-908A-4D60-8922-B2A377918DA6}"/>
              </a:ext>
            </a:extLst>
          </p:cNvPr>
          <p:cNvSpPr>
            <a:spLocks noGrp="1"/>
          </p:cNvSpPr>
          <p:nvPr>
            <p:ph type="dt" sz="half" idx="10"/>
          </p:nvPr>
        </p:nvSpPr>
        <p:spPr/>
        <p:txBody>
          <a:bodyPr/>
          <a:lstStyle/>
          <a:p>
            <a:endParaRPr lang="da-DK"/>
          </a:p>
        </p:txBody>
      </p:sp>
      <p:sp>
        <p:nvSpPr>
          <p:cNvPr id="5" name="Footer Placeholder 4">
            <a:extLst>
              <a:ext uri="{FF2B5EF4-FFF2-40B4-BE49-F238E27FC236}">
                <a16:creationId xmlns:a16="http://schemas.microsoft.com/office/drawing/2014/main" id="{FCB135BC-5F65-4D85-AC03-43D93BDCA62F}"/>
              </a:ext>
            </a:extLst>
          </p:cNvPr>
          <p:cNvSpPr>
            <a:spLocks noGrp="1"/>
          </p:cNvSpPr>
          <p:nvPr>
            <p:ph type="ftr" sz="quarter" idx="11"/>
          </p:nvPr>
        </p:nvSpPr>
        <p:spPr/>
        <p:txBody>
          <a:bodyPr/>
          <a:lstStyle/>
          <a:p>
            <a:r>
              <a:rPr lang="da-DK"/>
              <a:t>Insert &gt; Header &amp; Footer</a:t>
            </a:r>
          </a:p>
        </p:txBody>
      </p:sp>
      <p:sp>
        <p:nvSpPr>
          <p:cNvPr id="6" name="Slide Number Placeholder 5">
            <a:extLst>
              <a:ext uri="{FF2B5EF4-FFF2-40B4-BE49-F238E27FC236}">
                <a16:creationId xmlns:a16="http://schemas.microsoft.com/office/drawing/2014/main" id="{0C9642C2-3AEC-4A4B-BE5A-BC13ADBAD30F}"/>
              </a:ext>
            </a:extLst>
          </p:cNvPr>
          <p:cNvSpPr>
            <a:spLocks noGrp="1"/>
          </p:cNvSpPr>
          <p:nvPr>
            <p:ph type="sldNum" sz="quarter" idx="12"/>
          </p:nvPr>
        </p:nvSpPr>
        <p:spPr/>
        <p:txBody>
          <a:bodyPr/>
          <a:lstStyle/>
          <a:p>
            <a:fld id="{3F3016D7-994B-4021-914D-F20CE138B798}" type="slidenum">
              <a:rPr lang="da-DK" smtClean="0"/>
              <a:t>‹#›</a:t>
            </a:fld>
            <a:endParaRPr lang="da-DK"/>
          </a:p>
        </p:txBody>
      </p:sp>
    </p:spTree>
    <p:extLst>
      <p:ext uri="{BB962C8B-B14F-4D97-AF65-F5344CB8AC3E}">
        <p14:creationId xmlns:p14="http://schemas.microsoft.com/office/powerpoint/2010/main" val="12150180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7C96F-8BBD-4547-8FAF-E1C11A669B6A}"/>
              </a:ext>
            </a:extLst>
          </p:cNvPr>
          <p:cNvSpPr>
            <a:spLocks noGrp="1"/>
          </p:cNvSpPr>
          <p:nvPr>
            <p:ph type="title"/>
          </p:nvPr>
        </p:nvSpPr>
        <p:spPr/>
        <p:txBody>
          <a:bodyPr/>
          <a:lstStyle/>
          <a:p>
            <a:r>
              <a:rPr lang="en-US"/>
              <a:t>Click to edit Master title style</a:t>
            </a:r>
            <a:endParaRPr lang="en-DE"/>
          </a:p>
        </p:txBody>
      </p:sp>
      <p:sp>
        <p:nvSpPr>
          <p:cNvPr id="3" name="Date Placeholder 2">
            <a:extLst>
              <a:ext uri="{FF2B5EF4-FFF2-40B4-BE49-F238E27FC236}">
                <a16:creationId xmlns:a16="http://schemas.microsoft.com/office/drawing/2014/main" id="{EF7B75C8-EE4E-425E-9F6A-986C51DA631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2E46077-2300-4EEF-880C-1E67A4AAA2F8}"/>
              </a:ext>
            </a:extLst>
          </p:cNvPr>
          <p:cNvSpPr>
            <a:spLocks noGrp="1"/>
          </p:cNvSpPr>
          <p:nvPr>
            <p:ph type="ftr" sz="quarter" idx="11"/>
          </p:nvPr>
        </p:nvSpPr>
        <p:spPr/>
        <p:txBody>
          <a:bodyPr/>
          <a:lstStyle/>
          <a:p>
            <a:r>
              <a:rPr lang="en-US"/>
              <a:t>Insert &gt; Header &amp; Footer</a:t>
            </a:r>
          </a:p>
        </p:txBody>
      </p:sp>
      <p:sp>
        <p:nvSpPr>
          <p:cNvPr id="5" name="Slide Number Placeholder 4">
            <a:extLst>
              <a:ext uri="{FF2B5EF4-FFF2-40B4-BE49-F238E27FC236}">
                <a16:creationId xmlns:a16="http://schemas.microsoft.com/office/drawing/2014/main" id="{36C5049E-A3A4-44E2-BDFD-16B26032B9D7}"/>
              </a:ext>
            </a:extLst>
          </p:cNvPr>
          <p:cNvSpPr>
            <a:spLocks noGrp="1"/>
          </p:cNvSpPr>
          <p:nvPr>
            <p:ph type="sldNum" sz="quarter" idx="12"/>
          </p:nvPr>
        </p:nvSpPr>
        <p:spPr/>
        <p:txBody>
          <a:bodyPr/>
          <a:lstStyle/>
          <a:p>
            <a:fld id="{3F065852-B72C-CB4D-980E-E202D86A797A}" type="slidenum">
              <a:rPr lang="en-US" smtClean="0"/>
              <a:t>‹#›</a:t>
            </a:fld>
            <a:endParaRPr lang="en-US"/>
          </a:p>
        </p:txBody>
      </p:sp>
      <p:sp>
        <p:nvSpPr>
          <p:cNvPr id="7" name="Picture Placeholder 6">
            <a:extLst>
              <a:ext uri="{FF2B5EF4-FFF2-40B4-BE49-F238E27FC236}">
                <a16:creationId xmlns:a16="http://schemas.microsoft.com/office/drawing/2014/main" id="{8E4817A8-662E-4571-BECF-2629B655AB29}"/>
              </a:ext>
            </a:extLst>
          </p:cNvPr>
          <p:cNvSpPr>
            <a:spLocks noGrp="1"/>
          </p:cNvSpPr>
          <p:nvPr>
            <p:ph type="pic" sz="quarter" idx="13"/>
          </p:nvPr>
        </p:nvSpPr>
        <p:spPr>
          <a:xfrm>
            <a:off x="3579509" y="2059401"/>
            <a:ext cx="1219200" cy="1219200"/>
          </a:xfrm>
        </p:spPr>
        <p:txBody>
          <a:bodyPr/>
          <a:lstStyle/>
          <a:p>
            <a:endParaRPr lang="en-DE"/>
          </a:p>
        </p:txBody>
      </p:sp>
      <p:sp>
        <p:nvSpPr>
          <p:cNvPr id="8" name="Picture Placeholder 6">
            <a:extLst>
              <a:ext uri="{FF2B5EF4-FFF2-40B4-BE49-F238E27FC236}">
                <a16:creationId xmlns:a16="http://schemas.microsoft.com/office/drawing/2014/main" id="{4A5E44D9-2850-4791-86D1-74FE2C420C98}"/>
              </a:ext>
            </a:extLst>
          </p:cNvPr>
          <p:cNvSpPr>
            <a:spLocks noGrp="1"/>
          </p:cNvSpPr>
          <p:nvPr>
            <p:ph type="pic" sz="quarter" idx="14"/>
          </p:nvPr>
        </p:nvSpPr>
        <p:spPr>
          <a:xfrm>
            <a:off x="4962225" y="2059401"/>
            <a:ext cx="1219200" cy="1219200"/>
          </a:xfrm>
        </p:spPr>
        <p:txBody>
          <a:bodyPr/>
          <a:lstStyle/>
          <a:p>
            <a:endParaRPr lang="en-DE"/>
          </a:p>
        </p:txBody>
      </p:sp>
      <p:sp>
        <p:nvSpPr>
          <p:cNvPr id="9" name="Picture Placeholder 6">
            <a:extLst>
              <a:ext uri="{FF2B5EF4-FFF2-40B4-BE49-F238E27FC236}">
                <a16:creationId xmlns:a16="http://schemas.microsoft.com/office/drawing/2014/main" id="{4194582A-CAB2-4ECC-B953-7E536061CE92}"/>
              </a:ext>
            </a:extLst>
          </p:cNvPr>
          <p:cNvSpPr>
            <a:spLocks noGrp="1"/>
          </p:cNvSpPr>
          <p:nvPr>
            <p:ph type="pic" sz="quarter" idx="15"/>
          </p:nvPr>
        </p:nvSpPr>
        <p:spPr>
          <a:xfrm>
            <a:off x="6344941" y="2059401"/>
            <a:ext cx="1219200" cy="1219200"/>
          </a:xfrm>
        </p:spPr>
        <p:txBody>
          <a:bodyPr/>
          <a:lstStyle/>
          <a:p>
            <a:endParaRPr lang="en-DE"/>
          </a:p>
        </p:txBody>
      </p:sp>
      <p:sp>
        <p:nvSpPr>
          <p:cNvPr id="11" name="Picture Placeholder 6">
            <a:extLst>
              <a:ext uri="{FF2B5EF4-FFF2-40B4-BE49-F238E27FC236}">
                <a16:creationId xmlns:a16="http://schemas.microsoft.com/office/drawing/2014/main" id="{34BB922D-ABC8-4FE4-99CF-B262A9FA74B6}"/>
              </a:ext>
            </a:extLst>
          </p:cNvPr>
          <p:cNvSpPr>
            <a:spLocks noGrp="1"/>
          </p:cNvSpPr>
          <p:nvPr>
            <p:ph type="pic" sz="quarter" idx="16"/>
          </p:nvPr>
        </p:nvSpPr>
        <p:spPr>
          <a:xfrm>
            <a:off x="7727657" y="2068329"/>
            <a:ext cx="1219200" cy="1219200"/>
          </a:xfrm>
        </p:spPr>
        <p:txBody>
          <a:bodyPr/>
          <a:lstStyle/>
          <a:p>
            <a:endParaRPr lang="en-DE"/>
          </a:p>
        </p:txBody>
      </p:sp>
      <p:sp>
        <p:nvSpPr>
          <p:cNvPr id="12" name="Picture Placeholder 6">
            <a:extLst>
              <a:ext uri="{FF2B5EF4-FFF2-40B4-BE49-F238E27FC236}">
                <a16:creationId xmlns:a16="http://schemas.microsoft.com/office/drawing/2014/main" id="{2FE607B0-8F5C-46A5-8737-90721485513C}"/>
              </a:ext>
            </a:extLst>
          </p:cNvPr>
          <p:cNvSpPr>
            <a:spLocks noGrp="1"/>
          </p:cNvSpPr>
          <p:nvPr>
            <p:ph type="pic" sz="quarter" idx="17"/>
          </p:nvPr>
        </p:nvSpPr>
        <p:spPr>
          <a:xfrm>
            <a:off x="9110373" y="2068329"/>
            <a:ext cx="1219200" cy="1219200"/>
          </a:xfrm>
        </p:spPr>
        <p:txBody>
          <a:bodyPr/>
          <a:lstStyle/>
          <a:p>
            <a:endParaRPr lang="en-DE"/>
          </a:p>
        </p:txBody>
      </p:sp>
      <p:sp>
        <p:nvSpPr>
          <p:cNvPr id="13" name="Picture Placeholder 6">
            <a:extLst>
              <a:ext uri="{FF2B5EF4-FFF2-40B4-BE49-F238E27FC236}">
                <a16:creationId xmlns:a16="http://schemas.microsoft.com/office/drawing/2014/main" id="{DCD6E9E9-F75A-4E36-BA22-59D19FEE873C}"/>
              </a:ext>
            </a:extLst>
          </p:cNvPr>
          <p:cNvSpPr>
            <a:spLocks noGrp="1"/>
          </p:cNvSpPr>
          <p:nvPr>
            <p:ph type="pic" sz="quarter" idx="18"/>
          </p:nvPr>
        </p:nvSpPr>
        <p:spPr>
          <a:xfrm>
            <a:off x="10493088" y="2068329"/>
            <a:ext cx="1219200" cy="1219200"/>
          </a:xfrm>
        </p:spPr>
        <p:txBody>
          <a:bodyPr/>
          <a:lstStyle/>
          <a:p>
            <a:endParaRPr lang="en-DE"/>
          </a:p>
        </p:txBody>
      </p:sp>
      <p:sp>
        <p:nvSpPr>
          <p:cNvPr id="14" name="Picture Placeholder 6">
            <a:extLst>
              <a:ext uri="{FF2B5EF4-FFF2-40B4-BE49-F238E27FC236}">
                <a16:creationId xmlns:a16="http://schemas.microsoft.com/office/drawing/2014/main" id="{099A279A-683F-44D1-A969-5EC3998D745C}"/>
              </a:ext>
            </a:extLst>
          </p:cNvPr>
          <p:cNvSpPr>
            <a:spLocks noGrp="1"/>
          </p:cNvSpPr>
          <p:nvPr>
            <p:ph type="pic" sz="quarter" idx="19"/>
          </p:nvPr>
        </p:nvSpPr>
        <p:spPr>
          <a:xfrm>
            <a:off x="3581400" y="3437928"/>
            <a:ext cx="1219200" cy="1219200"/>
          </a:xfrm>
        </p:spPr>
        <p:txBody>
          <a:bodyPr/>
          <a:lstStyle/>
          <a:p>
            <a:endParaRPr lang="en-DE"/>
          </a:p>
        </p:txBody>
      </p:sp>
      <p:sp>
        <p:nvSpPr>
          <p:cNvPr id="15" name="Picture Placeholder 6">
            <a:extLst>
              <a:ext uri="{FF2B5EF4-FFF2-40B4-BE49-F238E27FC236}">
                <a16:creationId xmlns:a16="http://schemas.microsoft.com/office/drawing/2014/main" id="{F7DBFB04-6908-4801-87E9-E00C511A0E8F}"/>
              </a:ext>
            </a:extLst>
          </p:cNvPr>
          <p:cNvSpPr>
            <a:spLocks noGrp="1"/>
          </p:cNvSpPr>
          <p:nvPr>
            <p:ph type="pic" sz="quarter" idx="20"/>
          </p:nvPr>
        </p:nvSpPr>
        <p:spPr>
          <a:xfrm>
            <a:off x="4964116" y="3437928"/>
            <a:ext cx="1219200" cy="1219200"/>
          </a:xfrm>
        </p:spPr>
        <p:txBody>
          <a:bodyPr/>
          <a:lstStyle/>
          <a:p>
            <a:endParaRPr lang="en-DE"/>
          </a:p>
        </p:txBody>
      </p:sp>
      <p:sp>
        <p:nvSpPr>
          <p:cNvPr id="16" name="Picture Placeholder 6">
            <a:extLst>
              <a:ext uri="{FF2B5EF4-FFF2-40B4-BE49-F238E27FC236}">
                <a16:creationId xmlns:a16="http://schemas.microsoft.com/office/drawing/2014/main" id="{04DB461C-9522-4CCA-ACE9-BC284EA749F2}"/>
              </a:ext>
            </a:extLst>
          </p:cNvPr>
          <p:cNvSpPr>
            <a:spLocks noGrp="1"/>
          </p:cNvSpPr>
          <p:nvPr>
            <p:ph type="pic" sz="quarter" idx="21"/>
          </p:nvPr>
        </p:nvSpPr>
        <p:spPr>
          <a:xfrm>
            <a:off x="6346832" y="3437928"/>
            <a:ext cx="1219200" cy="1219200"/>
          </a:xfrm>
        </p:spPr>
        <p:txBody>
          <a:bodyPr/>
          <a:lstStyle/>
          <a:p>
            <a:endParaRPr lang="en-DE"/>
          </a:p>
        </p:txBody>
      </p:sp>
      <p:sp>
        <p:nvSpPr>
          <p:cNvPr id="17" name="Picture Placeholder 6">
            <a:extLst>
              <a:ext uri="{FF2B5EF4-FFF2-40B4-BE49-F238E27FC236}">
                <a16:creationId xmlns:a16="http://schemas.microsoft.com/office/drawing/2014/main" id="{CC2DD7F4-66CA-41FE-9B5B-F5CC82F9FDAD}"/>
              </a:ext>
            </a:extLst>
          </p:cNvPr>
          <p:cNvSpPr>
            <a:spLocks noGrp="1"/>
          </p:cNvSpPr>
          <p:nvPr>
            <p:ph type="pic" sz="quarter" idx="22"/>
          </p:nvPr>
        </p:nvSpPr>
        <p:spPr>
          <a:xfrm>
            <a:off x="7729548" y="3446856"/>
            <a:ext cx="1219200" cy="1219200"/>
          </a:xfrm>
        </p:spPr>
        <p:txBody>
          <a:bodyPr/>
          <a:lstStyle/>
          <a:p>
            <a:endParaRPr lang="en-DE"/>
          </a:p>
        </p:txBody>
      </p:sp>
      <p:sp>
        <p:nvSpPr>
          <p:cNvPr id="18" name="Picture Placeholder 6">
            <a:extLst>
              <a:ext uri="{FF2B5EF4-FFF2-40B4-BE49-F238E27FC236}">
                <a16:creationId xmlns:a16="http://schemas.microsoft.com/office/drawing/2014/main" id="{733E48A3-AB63-4F10-88F9-5CC1D690B2AC}"/>
              </a:ext>
            </a:extLst>
          </p:cNvPr>
          <p:cNvSpPr>
            <a:spLocks noGrp="1"/>
          </p:cNvSpPr>
          <p:nvPr>
            <p:ph type="pic" sz="quarter" idx="23"/>
          </p:nvPr>
        </p:nvSpPr>
        <p:spPr>
          <a:xfrm>
            <a:off x="9112264" y="3446856"/>
            <a:ext cx="1219200" cy="1219200"/>
          </a:xfrm>
        </p:spPr>
        <p:txBody>
          <a:bodyPr/>
          <a:lstStyle/>
          <a:p>
            <a:endParaRPr lang="en-DE"/>
          </a:p>
        </p:txBody>
      </p:sp>
      <p:sp>
        <p:nvSpPr>
          <p:cNvPr id="19" name="Picture Placeholder 6">
            <a:extLst>
              <a:ext uri="{FF2B5EF4-FFF2-40B4-BE49-F238E27FC236}">
                <a16:creationId xmlns:a16="http://schemas.microsoft.com/office/drawing/2014/main" id="{6DD9E260-7018-49D8-859E-76FBA83453C4}"/>
              </a:ext>
            </a:extLst>
          </p:cNvPr>
          <p:cNvSpPr>
            <a:spLocks noGrp="1"/>
          </p:cNvSpPr>
          <p:nvPr>
            <p:ph type="pic" sz="quarter" idx="24"/>
          </p:nvPr>
        </p:nvSpPr>
        <p:spPr>
          <a:xfrm>
            <a:off x="10494979" y="3446856"/>
            <a:ext cx="1219200" cy="1219200"/>
          </a:xfrm>
        </p:spPr>
        <p:txBody>
          <a:bodyPr/>
          <a:lstStyle/>
          <a:p>
            <a:endParaRPr lang="en-DE"/>
          </a:p>
        </p:txBody>
      </p:sp>
      <p:sp>
        <p:nvSpPr>
          <p:cNvPr id="20" name="Picture Placeholder 6">
            <a:extLst>
              <a:ext uri="{FF2B5EF4-FFF2-40B4-BE49-F238E27FC236}">
                <a16:creationId xmlns:a16="http://schemas.microsoft.com/office/drawing/2014/main" id="{E642B786-BE1B-41FD-B350-B238AFA0FBBE}"/>
              </a:ext>
            </a:extLst>
          </p:cNvPr>
          <p:cNvSpPr>
            <a:spLocks noGrp="1"/>
          </p:cNvSpPr>
          <p:nvPr>
            <p:ph type="pic" sz="quarter" idx="25"/>
          </p:nvPr>
        </p:nvSpPr>
        <p:spPr>
          <a:xfrm>
            <a:off x="3579509" y="4827384"/>
            <a:ext cx="1219200" cy="1219200"/>
          </a:xfrm>
        </p:spPr>
        <p:txBody>
          <a:bodyPr/>
          <a:lstStyle/>
          <a:p>
            <a:endParaRPr lang="en-DE"/>
          </a:p>
        </p:txBody>
      </p:sp>
      <p:sp>
        <p:nvSpPr>
          <p:cNvPr id="21" name="Picture Placeholder 6">
            <a:extLst>
              <a:ext uri="{FF2B5EF4-FFF2-40B4-BE49-F238E27FC236}">
                <a16:creationId xmlns:a16="http://schemas.microsoft.com/office/drawing/2014/main" id="{2AC9EAE4-2808-4391-BFAB-DC20474E138A}"/>
              </a:ext>
            </a:extLst>
          </p:cNvPr>
          <p:cNvSpPr>
            <a:spLocks noGrp="1"/>
          </p:cNvSpPr>
          <p:nvPr>
            <p:ph type="pic" sz="quarter" idx="26"/>
          </p:nvPr>
        </p:nvSpPr>
        <p:spPr>
          <a:xfrm>
            <a:off x="4962225" y="4827384"/>
            <a:ext cx="1219200" cy="1219200"/>
          </a:xfrm>
        </p:spPr>
        <p:txBody>
          <a:bodyPr/>
          <a:lstStyle/>
          <a:p>
            <a:endParaRPr lang="en-DE"/>
          </a:p>
        </p:txBody>
      </p:sp>
      <p:sp>
        <p:nvSpPr>
          <p:cNvPr id="22" name="Picture Placeholder 6">
            <a:extLst>
              <a:ext uri="{FF2B5EF4-FFF2-40B4-BE49-F238E27FC236}">
                <a16:creationId xmlns:a16="http://schemas.microsoft.com/office/drawing/2014/main" id="{C1957BD2-4542-4031-BC46-A0B5C112ECFD}"/>
              </a:ext>
            </a:extLst>
          </p:cNvPr>
          <p:cNvSpPr>
            <a:spLocks noGrp="1"/>
          </p:cNvSpPr>
          <p:nvPr>
            <p:ph type="pic" sz="quarter" idx="27"/>
          </p:nvPr>
        </p:nvSpPr>
        <p:spPr>
          <a:xfrm>
            <a:off x="6344941" y="4827384"/>
            <a:ext cx="1219200" cy="1219200"/>
          </a:xfrm>
        </p:spPr>
        <p:txBody>
          <a:bodyPr/>
          <a:lstStyle/>
          <a:p>
            <a:endParaRPr lang="en-DE"/>
          </a:p>
        </p:txBody>
      </p:sp>
      <p:sp>
        <p:nvSpPr>
          <p:cNvPr id="23" name="Picture Placeholder 6">
            <a:extLst>
              <a:ext uri="{FF2B5EF4-FFF2-40B4-BE49-F238E27FC236}">
                <a16:creationId xmlns:a16="http://schemas.microsoft.com/office/drawing/2014/main" id="{6747F99D-FA38-4C65-A61B-D45599FBFBC7}"/>
              </a:ext>
            </a:extLst>
          </p:cNvPr>
          <p:cNvSpPr>
            <a:spLocks noGrp="1"/>
          </p:cNvSpPr>
          <p:nvPr>
            <p:ph type="pic" sz="quarter" idx="28"/>
          </p:nvPr>
        </p:nvSpPr>
        <p:spPr>
          <a:xfrm>
            <a:off x="7727657" y="4836312"/>
            <a:ext cx="1219200" cy="1219200"/>
          </a:xfrm>
        </p:spPr>
        <p:txBody>
          <a:bodyPr/>
          <a:lstStyle/>
          <a:p>
            <a:endParaRPr lang="en-DE"/>
          </a:p>
        </p:txBody>
      </p:sp>
      <p:sp>
        <p:nvSpPr>
          <p:cNvPr id="24" name="Picture Placeholder 6">
            <a:extLst>
              <a:ext uri="{FF2B5EF4-FFF2-40B4-BE49-F238E27FC236}">
                <a16:creationId xmlns:a16="http://schemas.microsoft.com/office/drawing/2014/main" id="{C4184E92-6CC8-4775-B1F5-3948AF1D3091}"/>
              </a:ext>
            </a:extLst>
          </p:cNvPr>
          <p:cNvSpPr>
            <a:spLocks noGrp="1"/>
          </p:cNvSpPr>
          <p:nvPr>
            <p:ph type="pic" sz="quarter" idx="29"/>
          </p:nvPr>
        </p:nvSpPr>
        <p:spPr>
          <a:xfrm>
            <a:off x="9110373" y="4836312"/>
            <a:ext cx="1219200" cy="1219200"/>
          </a:xfrm>
        </p:spPr>
        <p:txBody>
          <a:bodyPr/>
          <a:lstStyle/>
          <a:p>
            <a:endParaRPr lang="en-DE"/>
          </a:p>
        </p:txBody>
      </p:sp>
      <p:sp>
        <p:nvSpPr>
          <p:cNvPr id="25" name="Picture Placeholder 6">
            <a:extLst>
              <a:ext uri="{FF2B5EF4-FFF2-40B4-BE49-F238E27FC236}">
                <a16:creationId xmlns:a16="http://schemas.microsoft.com/office/drawing/2014/main" id="{770B1572-B1F9-4AEE-BA16-0E8D7AD79A02}"/>
              </a:ext>
            </a:extLst>
          </p:cNvPr>
          <p:cNvSpPr>
            <a:spLocks noGrp="1"/>
          </p:cNvSpPr>
          <p:nvPr>
            <p:ph type="pic" sz="quarter" idx="30"/>
          </p:nvPr>
        </p:nvSpPr>
        <p:spPr>
          <a:xfrm>
            <a:off x="10493088" y="4836312"/>
            <a:ext cx="1219200" cy="1219200"/>
          </a:xfrm>
        </p:spPr>
        <p:txBody>
          <a:bodyPr/>
          <a:lstStyle/>
          <a:p>
            <a:endParaRPr lang="en-DE"/>
          </a:p>
        </p:txBody>
      </p:sp>
      <p:sp>
        <p:nvSpPr>
          <p:cNvPr id="27" name="Picture Placeholder 26">
            <a:extLst>
              <a:ext uri="{FF2B5EF4-FFF2-40B4-BE49-F238E27FC236}">
                <a16:creationId xmlns:a16="http://schemas.microsoft.com/office/drawing/2014/main" id="{BA96DCBE-0295-44B3-BD6B-7595E4EF409A}"/>
              </a:ext>
            </a:extLst>
          </p:cNvPr>
          <p:cNvSpPr>
            <a:spLocks noGrp="1"/>
          </p:cNvSpPr>
          <p:nvPr>
            <p:ph type="pic" sz="quarter" idx="31"/>
          </p:nvPr>
        </p:nvSpPr>
        <p:spPr>
          <a:xfrm>
            <a:off x="376845" y="2059400"/>
            <a:ext cx="3039148" cy="4092019"/>
          </a:xfrm>
        </p:spPr>
        <p:txBody>
          <a:bodyPr/>
          <a:lstStyle/>
          <a:p>
            <a:endParaRPr lang="en-DE"/>
          </a:p>
        </p:txBody>
      </p:sp>
    </p:spTree>
    <p:extLst>
      <p:ext uri="{BB962C8B-B14F-4D97-AF65-F5344CB8AC3E}">
        <p14:creationId xmlns:p14="http://schemas.microsoft.com/office/powerpoint/2010/main" val="35207644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DF839851-A68A-C848-851A-E634C05697E1}"/>
              </a:ext>
            </a:extLst>
          </p:cNvPr>
          <p:cNvSpPr>
            <a:spLocks noGrp="1" noChangeAspect="1"/>
          </p:cNvSpPr>
          <p:nvPr>
            <p:ph type="pic" sz="quarter" idx="13"/>
          </p:nvPr>
        </p:nvSpPr>
        <p:spPr>
          <a:xfrm>
            <a:off x="6096000" y="0"/>
            <a:ext cx="6096000" cy="6858000"/>
          </a:xfrm>
          <a:solidFill>
            <a:schemeClr val="bg2">
              <a:lumMod val="40000"/>
              <a:lumOff val="60000"/>
            </a:schemeClr>
          </a:solidFill>
        </p:spPr>
        <p:txBody>
          <a:bodyPr>
            <a:noAutofit/>
          </a:bodyPr>
          <a:lstStyle>
            <a:lvl1pPr marL="0" indent="0">
              <a:buNone/>
              <a:defRPr sz="2667"/>
            </a:lvl1pPr>
          </a:lstStyle>
          <a:p>
            <a:endParaRPr lang="en-US"/>
          </a:p>
        </p:txBody>
      </p:sp>
      <p:sp>
        <p:nvSpPr>
          <p:cNvPr id="2" name="Title 1"/>
          <p:cNvSpPr>
            <a:spLocks noGrp="1"/>
          </p:cNvSpPr>
          <p:nvPr>
            <p:ph type="title" hasCustomPrompt="1"/>
          </p:nvPr>
        </p:nvSpPr>
        <p:spPr>
          <a:xfrm>
            <a:off x="431372" y="1412776"/>
            <a:ext cx="5376597" cy="1143000"/>
          </a:xfrm>
        </p:spPr>
        <p:txBody>
          <a:bodyPr anchor="b" anchorCtr="0"/>
          <a:lstStyle>
            <a:lvl1pPr>
              <a:lnSpc>
                <a:spcPts val="2667"/>
              </a:lnSpc>
              <a:defRPr sz="2667">
                <a:solidFill>
                  <a:schemeClr val="tx1"/>
                </a:solidFill>
              </a:defRPr>
            </a:lvl1pPr>
          </a:lstStyle>
          <a:p>
            <a:r>
              <a:rPr lang="en-US"/>
              <a:t>CLICK TO EDIT </a:t>
            </a:r>
            <a:br>
              <a:rPr lang="en-US"/>
            </a:br>
            <a:r>
              <a:rPr lang="en-US"/>
              <a:t>MASTER TITLE STYLE</a:t>
            </a:r>
            <a:endParaRPr lang="en-GB"/>
          </a:p>
        </p:txBody>
      </p:sp>
      <p:sp>
        <p:nvSpPr>
          <p:cNvPr id="3" name="Content Placeholder 2"/>
          <p:cNvSpPr>
            <a:spLocks noGrp="1"/>
          </p:cNvSpPr>
          <p:nvPr>
            <p:ph idx="1" hasCustomPrompt="1"/>
          </p:nvPr>
        </p:nvSpPr>
        <p:spPr>
          <a:xfrm>
            <a:off x="431372" y="2948947"/>
            <a:ext cx="5376597" cy="3177216"/>
          </a:xfrm>
        </p:spPr>
        <p:txBody>
          <a:bodyPr/>
          <a:lstStyle>
            <a:lvl1pPr marL="16933" indent="0">
              <a:lnSpc>
                <a:spcPts val="1833"/>
              </a:lnSpc>
              <a:buNone/>
              <a:tabLst/>
              <a:defRPr sz="1600">
                <a:solidFill>
                  <a:schemeClr val="tx2"/>
                </a:solidFill>
              </a:defRPr>
            </a:lvl1pPr>
            <a:lvl2pPr marL="16933" indent="0">
              <a:lnSpc>
                <a:spcPts val="1833"/>
              </a:lnSpc>
              <a:buNone/>
              <a:tabLst/>
              <a:defRPr sz="1600">
                <a:solidFill>
                  <a:schemeClr val="tx2"/>
                </a:solidFill>
              </a:defRPr>
            </a:lvl2pPr>
            <a:lvl3pPr marL="16933" indent="0">
              <a:lnSpc>
                <a:spcPts val="1833"/>
              </a:lnSpc>
              <a:buNone/>
              <a:tabLst/>
              <a:defRPr sz="1600">
                <a:solidFill>
                  <a:schemeClr val="tx2"/>
                </a:solidFill>
              </a:defRPr>
            </a:lvl3pPr>
            <a:lvl4pPr marL="16933" indent="0">
              <a:lnSpc>
                <a:spcPts val="1833"/>
              </a:lnSpc>
              <a:buNone/>
              <a:tabLst/>
              <a:defRPr sz="1600">
                <a:solidFill>
                  <a:schemeClr val="tx2"/>
                </a:solidFill>
              </a:defRPr>
            </a:lvl4pPr>
            <a:lvl5pPr marL="16933" indent="0">
              <a:lnSpc>
                <a:spcPts val="1833"/>
              </a:lnSpc>
              <a:buNone/>
              <a:tabLst/>
              <a:defRPr sz="1600">
                <a:solidFill>
                  <a:schemeClr val="tx2"/>
                </a:solidFill>
              </a:defRPr>
            </a:lvl5pPr>
          </a:lstStyle>
          <a:p>
            <a:pPr lvl="0"/>
            <a:r>
              <a:rPr lang="en-US"/>
              <a:t>Click to edit Master text styles</a:t>
            </a:r>
          </a:p>
          <a:p>
            <a:pPr lvl="1"/>
            <a:r>
              <a:rPr lang="en-US" err="1"/>
              <a:t>Seconda</a:t>
            </a:r>
            <a:r>
              <a:rPr lang="en-US"/>
              <a:t>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245423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DF839851-A68A-C848-851A-E634C05697E1}"/>
              </a:ext>
            </a:extLst>
          </p:cNvPr>
          <p:cNvSpPr>
            <a:spLocks noGrp="1" noChangeAspect="1"/>
          </p:cNvSpPr>
          <p:nvPr>
            <p:ph type="pic" sz="quarter" idx="13"/>
          </p:nvPr>
        </p:nvSpPr>
        <p:spPr>
          <a:xfrm>
            <a:off x="-11099" y="0"/>
            <a:ext cx="6096000" cy="6858000"/>
          </a:xfrm>
          <a:solidFill>
            <a:schemeClr val="bg2">
              <a:lumMod val="40000"/>
              <a:lumOff val="60000"/>
            </a:schemeClr>
          </a:solidFill>
        </p:spPr>
        <p:txBody>
          <a:bodyPr>
            <a:noAutofit/>
          </a:bodyPr>
          <a:lstStyle>
            <a:lvl1pPr marL="0" indent="0">
              <a:buNone/>
              <a:defRPr sz="2667"/>
            </a:lvl1pPr>
          </a:lstStyle>
          <a:p>
            <a:endParaRPr lang="en-US"/>
          </a:p>
        </p:txBody>
      </p:sp>
      <p:sp>
        <p:nvSpPr>
          <p:cNvPr id="6" name="Text Placeholder 5">
            <a:extLst>
              <a:ext uri="{FF2B5EF4-FFF2-40B4-BE49-F238E27FC236}">
                <a16:creationId xmlns:a16="http://schemas.microsoft.com/office/drawing/2014/main" id="{52AEB8C0-6D5A-3642-9515-5FB7F4A247D7}"/>
              </a:ext>
            </a:extLst>
          </p:cNvPr>
          <p:cNvSpPr>
            <a:spLocks noGrp="1"/>
          </p:cNvSpPr>
          <p:nvPr>
            <p:ph type="body" sz="quarter" idx="14"/>
          </p:nvPr>
        </p:nvSpPr>
        <p:spPr>
          <a:xfrm>
            <a:off x="6527372" y="2084851"/>
            <a:ext cx="5237429" cy="4320480"/>
          </a:xfrm>
        </p:spPr>
        <p:txBody>
          <a:bodyPr numCol="2"/>
          <a:lstStyle>
            <a:lvl1pPr marL="12700" indent="0">
              <a:lnSpc>
                <a:spcPts val="1533"/>
              </a:lnSpc>
              <a:buNone/>
              <a:tabLst/>
              <a:defRPr sz="1300">
                <a:solidFill>
                  <a:schemeClr val="tx2"/>
                </a:solidFill>
              </a:defRPr>
            </a:lvl1pPr>
            <a:lvl2pPr marL="12700" indent="0">
              <a:lnSpc>
                <a:spcPts val="1533"/>
              </a:lnSpc>
              <a:buNone/>
              <a:tabLst/>
              <a:defRPr sz="1300">
                <a:solidFill>
                  <a:schemeClr val="tx2"/>
                </a:solidFill>
              </a:defRPr>
            </a:lvl2pPr>
            <a:lvl3pPr marL="12700" indent="0">
              <a:lnSpc>
                <a:spcPts val="1533"/>
              </a:lnSpc>
              <a:buNone/>
              <a:tabLst/>
              <a:defRPr sz="1300">
                <a:solidFill>
                  <a:schemeClr val="tx2"/>
                </a:solidFill>
              </a:defRPr>
            </a:lvl3pPr>
            <a:lvl4pPr marL="12700" indent="0">
              <a:lnSpc>
                <a:spcPts val="1533"/>
              </a:lnSpc>
              <a:buNone/>
              <a:tabLst/>
              <a:defRPr sz="1300">
                <a:solidFill>
                  <a:schemeClr val="tx2"/>
                </a:solidFill>
              </a:defRPr>
            </a:lvl4pPr>
            <a:lvl5pPr marL="12700" indent="0">
              <a:lnSpc>
                <a:spcPts val="1533"/>
              </a:lnSpc>
              <a:buNone/>
              <a:tabLst/>
              <a:defRPr sz="130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A1381572-364A-324B-85C4-A4292327A80E}"/>
              </a:ext>
            </a:extLst>
          </p:cNvPr>
          <p:cNvSpPr>
            <a:spLocks noGrp="1"/>
          </p:cNvSpPr>
          <p:nvPr>
            <p:ph type="title" hasCustomPrompt="1"/>
          </p:nvPr>
        </p:nvSpPr>
        <p:spPr>
          <a:xfrm>
            <a:off x="431371" y="504681"/>
            <a:ext cx="4896544" cy="1143000"/>
          </a:xfrm>
        </p:spPr>
        <p:txBody>
          <a:bodyPr anchor="b" anchorCtr="0"/>
          <a:lstStyle>
            <a:lvl1pPr>
              <a:lnSpc>
                <a:spcPts val="2667"/>
              </a:lnSpc>
              <a:defRPr sz="2667">
                <a:solidFill>
                  <a:schemeClr val="tx1"/>
                </a:solidFill>
              </a:defRPr>
            </a:lvl1pPr>
          </a:lstStyle>
          <a:p>
            <a:r>
              <a:rPr lang="en-US"/>
              <a:t>CLICK TO EDIT </a:t>
            </a:r>
            <a:br>
              <a:rPr lang="en-US"/>
            </a:br>
            <a:r>
              <a:rPr lang="en-US"/>
              <a:t>MASTER TITLE STYLE</a:t>
            </a:r>
            <a:endParaRPr lang="en-GB"/>
          </a:p>
        </p:txBody>
      </p:sp>
      <p:sp>
        <p:nvSpPr>
          <p:cNvPr id="9" name="Content Placeholder 2">
            <a:extLst>
              <a:ext uri="{FF2B5EF4-FFF2-40B4-BE49-F238E27FC236}">
                <a16:creationId xmlns:a16="http://schemas.microsoft.com/office/drawing/2014/main" id="{2A39C15B-91CD-134F-8F67-49BE70C14BD2}"/>
              </a:ext>
            </a:extLst>
          </p:cNvPr>
          <p:cNvSpPr>
            <a:spLocks noGrp="1"/>
          </p:cNvSpPr>
          <p:nvPr>
            <p:ph idx="15" hasCustomPrompt="1"/>
          </p:nvPr>
        </p:nvSpPr>
        <p:spPr>
          <a:xfrm>
            <a:off x="6527372" y="740701"/>
            <a:ext cx="5237429" cy="960107"/>
          </a:xfrm>
        </p:spPr>
        <p:txBody>
          <a:bodyPr/>
          <a:lstStyle>
            <a:lvl1pPr marL="16933" indent="0">
              <a:lnSpc>
                <a:spcPts val="1833"/>
              </a:lnSpc>
              <a:buNone/>
              <a:tabLst/>
              <a:defRPr sz="1600">
                <a:solidFill>
                  <a:schemeClr val="tx2"/>
                </a:solidFill>
              </a:defRPr>
            </a:lvl1pPr>
            <a:lvl2pPr marL="16933" indent="0">
              <a:lnSpc>
                <a:spcPts val="1833"/>
              </a:lnSpc>
              <a:buNone/>
              <a:tabLst/>
              <a:defRPr sz="1600">
                <a:solidFill>
                  <a:schemeClr val="tx2"/>
                </a:solidFill>
              </a:defRPr>
            </a:lvl2pPr>
            <a:lvl3pPr marL="16933" indent="0">
              <a:lnSpc>
                <a:spcPts val="1833"/>
              </a:lnSpc>
              <a:buNone/>
              <a:tabLst/>
              <a:defRPr sz="1600">
                <a:solidFill>
                  <a:schemeClr val="tx2"/>
                </a:solidFill>
              </a:defRPr>
            </a:lvl3pPr>
            <a:lvl4pPr marL="16933" indent="0">
              <a:buNone/>
              <a:tabLst/>
              <a:defRPr sz="1600">
                <a:solidFill>
                  <a:schemeClr val="tx2"/>
                </a:solidFill>
              </a:defRPr>
            </a:lvl4pPr>
            <a:lvl5pPr marL="16933" indent="0">
              <a:buNone/>
              <a:tabLst/>
              <a:defRPr sz="1600">
                <a:solidFill>
                  <a:schemeClr val="tx2"/>
                </a:solidFill>
              </a:defRPr>
            </a:lvl5pPr>
          </a:lstStyle>
          <a:p>
            <a:pPr lvl="0"/>
            <a:r>
              <a:rPr lang="en-US"/>
              <a:t>Click to edit Master text styles</a:t>
            </a:r>
          </a:p>
          <a:p>
            <a:pPr lvl="1"/>
            <a:r>
              <a:rPr lang="en-US"/>
              <a:t>Second level</a:t>
            </a:r>
          </a:p>
          <a:p>
            <a:pPr lvl="2"/>
            <a:r>
              <a:rPr lang="en-US"/>
              <a:t>Third level</a:t>
            </a:r>
            <a:endParaRPr lang="en-GB"/>
          </a:p>
        </p:txBody>
      </p:sp>
    </p:spTree>
    <p:extLst>
      <p:ext uri="{BB962C8B-B14F-4D97-AF65-F5344CB8AC3E}">
        <p14:creationId xmlns:p14="http://schemas.microsoft.com/office/powerpoint/2010/main" val="4221283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image" Target="../media/image11.svg"/><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image" Target="../media/image10.png"/><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9" Type="http://schemas.openxmlformats.org/officeDocument/2006/relationships/theme" Target="../theme/theme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34" Type="http://schemas.openxmlformats.org/officeDocument/2006/relationships/slideLayout" Target="../slideLayouts/slideLayout99.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38" Type="http://schemas.openxmlformats.org/officeDocument/2006/relationships/slideLayout" Target="../slideLayouts/slideLayout103.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37" Type="http://schemas.openxmlformats.org/officeDocument/2006/relationships/slideLayout" Target="../slideLayouts/slideLayout102.xml"/><Relationship Id="rId40" Type="http://schemas.openxmlformats.org/officeDocument/2006/relationships/image" Target="../media/image1.png"/><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36" Type="http://schemas.openxmlformats.org/officeDocument/2006/relationships/slideLayout" Target="../slideLayouts/slideLayout101.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 Id="rId35"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92E174-19C6-4D75-B1D5-4E68168B649B}"/>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3DA36E3D-B4FD-4A23-9D91-DF456ABA0785}"/>
              </a:ext>
            </a:extLst>
          </p:cNvPr>
          <p:cNvPicPr>
            <a:picLocks noChangeAspect="1"/>
          </p:cNvPicPr>
          <p:nvPr userDrawn="1"/>
        </p:nvPicPr>
        <p:blipFill>
          <a:blip r:embed="rId38" cstate="screen">
            <a:extLst>
              <a:ext uri="{28A0092B-C50C-407E-A947-70E740481C1C}">
                <a14:useLocalDpi xmlns:a14="http://schemas.microsoft.com/office/drawing/2010/main"/>
              </a:ext>
            </a:extLst>
          </a:blip>
          <a:srcRect/>
          <a:stretch/>
        </p:blipFill>
        <p:spPr>
          <a:xfrm>
            <a:off x="10849038" y="336528"/>
            <a:ext cx="1008000" cy="442490"/>
          </a:xfrm>
          <a:prstGeom prst="rect">
            <a:avLst/>
          </a:prstGeom>
        </p:spPr>
      </p:pic>
      <p:sp>
        <p:nvSpPr>
          <p:cNvPr id="2" name="Title Placeholder 1"/>
          <p:cNvSpPr>
            <a:spLocks noGrp="1"/>
          </p:cNvSpPr>
          <p:nvPr>
            <p:ph type="title"/>
          </p:nvPr>
        </p:nvSpPr>
        <p:spPr>
          <a:xfrm>
            <a:off x="334962" y="333375"/>
            <a:ext cx="10080000" cy="9000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34962" y="1880315"/>
            <a:ext cx="10092745" cy="396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3F0BE54F-04D4-4BBA-94B9-7398D026F347}"/>
              </a:ext>
            </a:extLst>
          </p:cNvPr>
          <p:cNvSpPr>
            <a:spLocks noGrp="1"/>
          </p:cNvSpPr>
          <p:nvPr>
            <p:ph type="dt" sz="half" idx="2"/>
          </p:nvPr>
        </p:nvSpPr>
        <p:spPr>
          <a:xfrm>
            <a:off x="8969628" y="6288257"/>
            <a:ext cx="1183557" cy="365125"/>
          </a:xfrm>
          <a:prstGeom prst="rect">
            <a:avLst/>
          </a:prstGeom>
        </p:spPr>
        <p:txBody>
          <a:bodyPr vert="horz" lIns="0" tIns="0" rIns="0" bIns="0" rtlCol="0" anchor="ctr"/>
          <a:lstStyle>
            <a:lvl1pPr algn="r">
              <a:defRPr sz="1000">
                <a:solidFill>
                  <a:schemeClr val="tx2"/>
                </a:solidFill>
              </a:defRPr>
            </a:lvl1pPr>
          </a:lstStyle>
          <a:p>
            <a:endParaRPr lang="en-GB"/>
          </a:p>
        </p:txBody>
      </p:sp>
      <p:sp>
        <p:nvSpPr>
          <p:cNvPr id="10" name="Footer Placeholder 4">
            <a:extLst>
              <a:ext uri="{FF2B5EF4-FFF2-40B4-BE49-F238E27FC236}">
                <a16:creationId xmlns:a16="http://schemas.microsoft.com/office/drawing/2014/main" id="{8D8C51A3-9A0B-48C0-A49D-C0744C219BD2}"/>
              </a:ext>
            </a:extLst>
          </p:cNvPr>
          <p:cNvSpPr>
            <a:spLocks noGrp="1"/>
          </p:cNvSpPr>
          <p:nvPr>
            <p:ph type="ftr" sz="quarter" idx="3"/>
          </p:nvPr>
        </p:nvSpPr>
        <p:spPr>
          <a:xfrm>
            <a:off x="1055688" y="6288257"/>
            <a:ext cx="7913940" cy="365125"/>
          </a:xfrm>
          <a:prstGeom prst="rect">
            <a:avLst/>
          </a:prstGeom>
        </p:spPr>
        <p:txBody>
          <a:bodyPr vert="horz" lIns="0" tIns="0" rIns="0" bIns="0" rtlCol="0" anchor="ctr"/>
          <a:lstStyle>
            <a:lvl1pPr algn="l">
              <a:defRPr sz="1000">
                <a:solidFill>
                  <a:schemeClr val="tx2"/>
                </a:solidFill>
              </a:defRPr>
            </a:lvl1pPr>
          </a:lstStyle>
          <a:p>
            <a:r>
              <a:rPr lang="en-GB"/>
              <a:t>Insert &gt; Header &amp; Footer</a:t>
            </a:r>
          </a:p>
        </p:txBody>
      </p:sp>
      <p:sp>
        <p:nvSpPr>
          <p:cNvPr id="11" name="Slide Number Placeholder 5">
            <a:extLst>
              <a:ext uri="{FF2B5EF4-FFF2-40B4-BE49-F238E27FC236}">
                <a16:creationId xmlns:a16="http://schemas.microsoft.com/office/drawing/2014/main" id="{7437506A-1CC1-45F8-95E7-BC28DD723E96}"/>
              </a:ext>
            </a:extLst>
          </p:cNvPr>
          <p:cNvSpPr>
            <a:spLocks noGrp="1"/>
          </p:cNvSpPr>
          <p:nvPr>
            <p:ph type="sldNum" sz="quarter" idx="4"/>
          </p:nvPr>
        </p:nvSpPr>
        <p:spPr>
          <a:xfrm>
            <a:off x="334962" y="6288257"/>
            <a:ext cx="727410" cy="365125"/>
          </a:xfrm>
          <a:prstGeom prst="rect">
            <a:avLst/>
          </a:prstGeom>
        </p:spPr>
        <p:txBody>
          <a:bodyPr vert="horz" lIns="0" tIns="0" rIns="0" bIns="0" rtlCol="0" anchor="ctr"/>
          <a:lstStyle>
            <a:lvl1pPr algn="l">
              <a:defRPr sz="1000">
                <a:solidFill>
                  <a:schemeClr val="tx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1723076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Lst>
  <p:hf hdr="0" dt="0"/>
  <p:txStyles>
    <p:titleStyle>
      <a:lvl1pPr algn="l" defTabSz="914400" rtl="0" eaLnBrk="1" latinLnBrk="0" hangingPunct="1">
        <a:lnSpc>
          <a:spcPct val="80000"/>
        </a:lnSpc>
        <a:spcBef>
          <a:spcPct val="0"/>
        </a:spcBef>
        <a:buNone/>
        <a:defRPr sz="3100" b="1" kern="1200" cap="none" baseline="0">
          <a:solidFill>
            <a:schemeClr val="tx2"/>
          </a:solidFill>
          <a:latin typeface="Greycliff CF" pitchFamily="50" charset="0"/>
          <a:ea typeface="+mj-ea"/>
          <a:cs typeface="+mj-cs"/>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10">
          <p15:clr>
            <a:srgbClr val="F26B43"/>
          </p15:clr>
        </p15:guide>
        <p15:guide id="4" orient="horz" pos="4110">
          <p15:clr>
            <a:srgbClr val="F26B43"/>
          </p15:clr>
        </p15:guide>
        <p15:guide id="5" pos="665">
          <p15:clr>
            <a:srgbClr val="F26B43"/>
          </p15:clr>
        </p15:guide>
        <p15:guide id="6" pos="7015">
          <p15:clr>
            <a:srgbClr val="F26B43"/>
          </p15:clr>
        </p15:guide>
        <p15:guide id="7" pos="211">
          <p15:clr>
            <a:srgbClr val="F26B43"/>
          </p15:clr>
        </p15:guide>
        <p15:guide id="8" pos="74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92E174-19C6-4D75-B1D5-4E68168B649B}"/>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3DA36E3D-B4FD-4A23-9D91-DF456ABA0785}"/>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10849038" y="6082856"/>
            <a:ext cx="1008000" cy="448797"/>
          </a:xfrm>
          <a:prstGeom prst="rect">
            <a:avLst/>
          </a:prstGeom>
        </p:spPr>
      </p:pic>
      <p:sp>
        <p:nvSpPr>
          <p:cNvPr id="2" name="Title Placeholder 1"/>
          <p:cNvSpPr>
            <a:spLocks noGrp="1"/>
          </p:cNvSpPr>
          <p:nvPr>
            <p:ph type="title"/>
          </p:nvPr>
        </p:nvSpPr>
        <p:spPr>
          <a:xfrm>
            <a:off x="334962" y="333375"/>
            <a:ext cx="10080000" cy="9000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334962" y="1880315"/>
            <a:ext cx="10092745" cy="396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3F0BE54F-04D4-4BBA-94B9-7398D026F347}"/>
              </a:ext>
            </a:extLst>
          </p:cNvPr>
          <p:cNvSpPr>
            <a:spLocks noGrp="1"/>
          </p:cNvSpPr>
          <p:nvPr>
            <p:ph type="dt" sz="half" idx="2"/>
          </p:nvPr>
        </p:nvSpPr>
        <p:spPr>
          <a:xfrm>
            <a:off x="8969628" y="6288257"/>
            <a:ext cx="1183557" cy="365125"/>
          </a:xfrm>
          <a:prstGeom prst="rect">
            <a:avLst/>
          </a:prstGeom>
        </p:spPr>
        <p:txBody>
          <a:bodyPr vert="horz" lIns="0" tIns="0" rIns="0" bIns="0" rtlCol="0" anchor="ctr"/>
          <a:lstStyle>
            <a:lvl1pPr algn="r">
              <a:defRPr sz="1200">
                <a:solidFill>
                  <a:schemeClr val="tx2"/>
                </a:solidFill>
              </a:defRPr>
            </a:lvl1pPr>
          </a:lstStyle>
          <a:p>
            <a:endParaRPr lang="en-GB"/>
          </a:p>
        </p:txBody>
      </p:sp>
      <p:sp>
        <p:nvSpPr>
          <p:cNvPr id="10" name="Footer Placeholder 4">
            <a:extLst>
              <a:ext uri="{FF2B5EF4-FFF2-40B4-BE49-F238E27FC236}">
                <a16:creationId xmlns:a16="http://schemas.microsoft.com/office/drawing/2014/main" id="{8D8C51A3-9A0B-48C0-A49D-C0744C219BD2}"/>
              </a:ext>
            </a:extLst>
          </p:cNvPr>
          <p:cNvSpPr>
            <a:spLocks noGrp="1"/>
          </p:cNvSpPr>
          <p:nvPr>
            <p:ph type="ftr" sz="quarter" idx="3"/>
          </p:nvPr>
        </p:nvSpPr>
        <p:spPr>
          <a:xfrm>
            <a:off x="1055688" y="6288257"/>
            <a:ext cx="7913940" cy="365125"/>
          </a:xfrm>
          <a:prstGeom prst="rect">
            <a:avLst/>
          </a:prstGeom>
        </p:spPr>
        <p:txBody>
          <a:bodyPr vert="horz" lIns="0" tIns="0" rIns="0" bIns="0" rtlCol="0" anchor="ctr"/>
          <a:lstStyle>
            <a:lvl1pPr algn="l">
              <a:defRPr sz="1200">
                <a:solidFill>
                  <a:schemeClr val="tx2"/>
                </a:solidFill>
              </a:defRPr>
            </a:lvl1pPr>
          </a:lstStyle>
          <a:p>
            <a:r>
              <a:rPr lang="en-GB"/>
              <a:t>Insert &gt; Header &amp; Footer</a:t>
            </a:r>
          </a:p>
        </p:txBody>
      </p:sp>
      <p:sp>
        <p:nvSpPr>
          <p:cNvPr id="11" name="Slide Number Placeholder 5">
            <a:extLst>
              <a:ext uri="{FF2B5EF4-FFF2-40B4-BE49-F238E27FC236}">
                <a16:creationId xmlns:a16="http://schemas.microsoft.com/office/drawing/2014/main" id="{7437506A-1CC1-45F8-95E7-BC28DD723E96}"/>
              </a:ext>
            </a:extLst>
          </p:cNvPr>
          <p:cNvSpPr>
            <a:spLocks noGrp="1"/>
          </p:cNvSpPr>
          <p:nvPr>
            <p:ph type="sldNum" sz="quarter" idx="4"/>
          </p:nvPr>
        </p:nvSpPr>
        <p:spPr>
          <a:xfrm>
            <a:off x="334962" y="6288257"/>
            <a:ext cx="727410" cy="365125"/>
          </a:xfrm>
          <a:prstGeom prst="rect">
            <a:avLst/>
          </a:prstGeom>
        </p:spPr>
        <p:txBody>
          <a:bodyPr vert="horz" lIns="0" tIns="0" rIns="0" bIns="0" rtlCol="0" anchor="ctr"/>
          <a:lstStyle>
            <a:lvl1pPr algn="l">
              <a:defRPr sz="1200">
                <a:solidFill>
                  <a:schemeClr val="tx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237030294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Lst>
  <p:hf hdr="0" ftr="0" dt="0"/>
  <p:txStyles>
    <p:titleStyle>
      <a:lvl1pPr algn="l" defTabSz="914400" rtl="0" eaLnBrk="1" latinLnBrk="0" hangingPunct="1">
        <a:lnSpc>
          <a:spcPct val="80000"/>
        </a:lnSpc>
        <a:spcBef>
          <a:spcPct val="0"/>
        </a:spcBef>
        <a:buNone/>
        <a:defRPr sz="3100" b="1" kern="1200" cap="none" baseline="0">
          <a:solidFill>
            <a:schemeClr val="tx2"/>
          </a:solidFill>
          <a:latin typeface="Greycliff CF" pitchFamily="50" charset="0"/>
          <a:ea typeface="+mj-ea"/>
          <a:cs typeface="+mj-cs"/>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10">
          <p15:clr>
            <a:srgbClr val="F26B43"/>
          </p15:clr>
        </p15:guide>
        <p15:guide id="4" orient="horz" pos="4110">
          <p15:clr>
            <a:srgbClr val="F26B43"/>
          </p15:clr>
        </p15:guide>
        <p15:guide id="5" pos="665">
          <p15:clr>
            <a:srgbClr val="F26B43"/>
          </p15:clr>
        </p15:guide>
        <p15:guide id="6" pos="7015">
          <p15:clr>
            <a:srgbClr val="F26B43"/>
          </p15:clr>
        </p15:guide>
        <p15:guide id="7" pos="211">
          <p15:clr>
            <a:srgbClr val="F26B43"/>
          </p15:clr>
        </p15:guide>
        <p15:guide id="8" pos="746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392E174-19C6-4D75-B1D5-4E68168B649B}"/>
              </a:ext>
            </a:extLst>
          </p:cNvPr>
          <p:cNvSpPr/>
          <p:nvPr userDrawn="1"/>
        </p:nvSpPr>
        <p:spPr>
          <a:xfrm>
            <a:off x="0" y="0"/>
            <a:ext cx="12192000"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Graphic 7">
            <a:extLst>
              <a:ext uri="{FF2B5EF4-FFF2-40B4-BE49-F238E27FC236}">
                <a16:creationId xmlns:a16="http://schemas.microsoft.com/office/drawing/2014/main" id="{3DA36E3D-B4FD-4A23-9D91-DF456ABA0785}"/>
              </a:ext>
            </a:extLst>
          </p:cNvPr>
          <p:cNvPicPr>
            <a:picLocks noChangeAspect="1"/>
          </p:cNvPicPr>
          <p:nvPr userDrawn="1"/>
        </p:nvPicPr>
        <p:blipFill>
          <a:blip r:embed="rId40" cstate="screen">
            <a:extLst>
              <a:ext uri="{28A0092B-C50C-407E-A947-70E740481C1C}">
                <a14:useLocalDpi xmlns:a14="http://schemas.microsoft.com/office/drawing/2010/main"/>
              </a:ext>
            </a:extLst>
          </a:blip>
          <a:srcRect/>
          <a:stretch/>
        </p:blipFill>
        <p:spPr>
          <a:xfrm>
            <a:off x="10849038" y="336528"/>
            <a:ext cx="1008000" cy="442490"/>
          </a:xfrm>
          <a:prstGeom prst="rect">
            <a:avLst/>
          </a:prstGeom>
        </p:spPr>
      </p:pic>
      <p:sp>
        <p:nvSpPr>
          <p:cNvPr id="2" name="Title Placeholder 1"/>
          <p:cNvSpPr>
            <a:spLocks noGrp="1"/>
          </p:cNvSpPr>
          <p:nvPr>
            <p:ph type="title"/>
          </p:nvPr>
        </p:nvSpPr>
        <p:spPr>
          <a:xfrm>
            <a:off x="334962" y="333375"/>
            <a:ext cx="10080000" cy="90000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34962" y="1880315"/>
            <a:ext cx="10092745" cy="396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3">
            <a:extLst>
              <a:ext uri="{FF2B5EF4-FFF2-40B4-BE49-F238E27FC236}">
                <a16:creationId xmlns:a16="http://schemas.microsoft.com/office/drawing/2014/main" id="{3F0BE54F-04D4-4BBA-94B9-7398D026F347}"/>
              </a:ext>
            </a:extLst>
          </p:cNvPr>
          <p:cNvSpPr>
            <a:spLocks noGrp="1"/>
          </p:cNvSpPr>
          <p:nvPr>
            <p:ph type="dt" sz="half" idx="2"/>
          </p:nvPr>
        </p:nvSpPr>
        <p:spPr>
          <a:xfrm>
            <a:off x="8969628" y="6288257"/>
            <a:ext cx="1183557" cy="365125"/>
          </a:xfrm>
          <a:prstGeom prst="rect">
            <a:avLst/>
          </a:prstGeom>
        </p:spPr>
        <p:txBody>
          <a:bodyPr vert="horz" lIns="0" tIns="0" rIns="0" bIns="0" rtlCol="0" anchor="ctr"/>
          <a:lstStyle>
            <a:lvl1pPr algn="r">
              <a:defRPr sz="1000">
                <a:solidFill>
                  <a:schemeClr val="tx2"/>
                </a:solidFill>
              </a:defRPr>
            </a:lvl1pPr>
          </a:lstStyle>
          <a:p>
            <a:endParaRPr lang="en-GB"/>
          </a:p>
        </p:txBody>
      </p:sp>
      <p:sp>
        <p:nvSpPr>
          <p:cNvPr id="10" name="Footer Placeholder 4">
            <a:extLst>
              <a:ext uri="{FF2B5EF4-FFF2-40B4-BE49-F238E27FC236}">
                <a16:creationId xmlns:a16="http://schemas.microsoft.com/office/drawing/2014/main" id="{8D8C51A3-9A0B-48C0-A49D-C0744C219BD2}"/>
              </a:ext>
            </a:extLst>
          </p:cNvPr>
          <p:cNvSpPr>
            <a:spLocks noGrp="1"/>
          </p:cNvSpPr>
          <p:nvPr>
            <p:ph type="ftr" sz="quarter" idx="3"/>
          </p:nvPr>
        </p:nvSpPr>
        <p:spPr>
          <a:xfrm>
            <a:off x="1055688" y="6288257"/>
            <a:ext cx="7913940" cy="365125"/>
          </a:xfrm>
          <a:prstGeom prst="rect">
            <a:avLst/>
          </a:prstGeom>
        </p:spPr>
        <p:txBody>
          <a:bodyPr vert="horz" lIns="0" tIns="0" rIns="0" bIns="0" rtlCol="0" anchor="ctr"/>
          <a:lstStyle>
            <a:lvl1pPr algn="l">
              <a:defRPr sz="1000">
                <a:solidFill>
                  <a:schemeClr val="tx2"/>
                </a:solidFill>
              </a:defRPr>
            </a:lvl1pPr>
          </a:lstStyle>
          <a:p>
            <a:r>
              <a:rPr lang="en-GB"/>
              <a:t>Insert &gt; Header &amp; Footer</a:t>
            </a:r>
          </a:p>
        </p:txBody>
      </p:sp>
      <p:sp>
        <p:nvSpPr>
          <p:cNvPr id="11" name="Slide Number Placeholder 5">
            <a:extLst>
              <a:ext uri="{FF2B5EF4-FFF2-40B4-BE49-F238E27FC236}">
                <a16:creationId xmlns:a16="http://schemas.microsoft.com/office/drawing/2014/main" id="{7437506A-1CC1-45F8-95E7-BC28DD723E96}"/>
              </a:ext>
            </a:extLst>
          </p:cNvPr>
          <p:cNvSpPr>
            <a:spLocks noGrp="1"/>
          </p:cNvSpPr>
          <p:nvPr>
            <p:ph type="sldNum" sz="quarter" idx="4"/>
          </p:nvPr>
        </p:nvSpPr>
        <p:spPr>
          <a:xfrm>
            <a:off x="334962" y="6288257"/>
            <a:ext cx="727410" cy="365125"/>
          </a:xfrm>
          <a:prstGeom prst="rect">
            <a:avLst/>
          </a:prstGeom>
        </p:spPr>
        <p:txBody>
          <a:bodyPr vert="horz" lIns="0" tIns="0" rIns="0" bIns="0" rtlCol="0" anchor="ctr"/>
          <a:lstStyle>
            <a:lvl1pPr algn="l">
              <a:defRPr sz="1000">
                <a:solidFill>
                  <a:schemeClr val="tx2"/>
                </a:solidFill>
              </a:defRPr>
            </a:lvl1pPr>
          </a:lstStyle>
          <a:p>
            <a:fld id="{F5AEA0E0-5CC6-4BD0-905C-A0021E419432}" type="slidenum">
              <a:rPr lang="en-GB" smtClean="0"/>
              <a:pPr/>
              <a:t>‹#›</a:t>
            </a:fld>
            <a:endParaRPr lang="en-GB"/>
          </a:p>
        </p:txBody>
      </p:sp>
    </p:spTree>
    <p:extLst>
      <p:ext uri="{BB962C8B-B14F-4D97-AF65-F5344CB8AC3E}">
        <p14:creationId xmlns:p14="http://schemas.microsoft.com/office/powerpoint/2010/main" val="417966051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 id="2147483763" r:id="rId36"/>
    <p:sldLayoutId id="2147483764" r:id="rId37"/>
    <p:sldLayoutId id="2147483765" r:id="rId38"/>
  </p:sldLayoutIdLst>
  <p:hf hdr="0" ftr="0" dt="0"/>
  <p:txStyles>
    <p:title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p:titleStyle>
    <p:bodyStyle>
      <a:lvl1pPr marL="0" indent="0" algn="l" defTabSz="914400" rtl="0" eaLnBrk="1" latinLnBrk="0" hangingPunct="1">
        <a:lnSpc>
          <a:spcPct val="100000"/>
        </a:lnSpc>
        <a:spcBef>
          <a:spcPts val="600"/>
        </a:spcBef>
        <a:spcAft>
          <a:spcPts val="0"/>
        </a:spcAft>
        <a:buFont typeface="Arial" panose="020B0604020202020204" pitchFamily="34" charset="0"/>
        <a:buNone/>
        <a:defRPr sz="1800" b="0" kern="1200" cap="none" baseline="0">
          <a:solidFill>
            <a:schemeClr val="tx2"/>
          </a:solidFill>
          <a:latin typeface="+mn-lt"/>
          <a:ea typeface="+mn-ea"/>
          <a:cs typeface="+mn-cs"/>
        </a:defRPr>
      </a:lvl1pPr>
      <a:lvl2pPr marL="0" indent="0" algn="l" defTabSz="914400" rtl="0" eaLnBrk="1" latinLnBrk="0" hangingPunct="1">
        <a:lnSpc>
          <a:spcPct val="100000"/>
        </a:lnSpc>
        <a:spcBef>
          <a:spcPts val="1200"/>
        </a:spcBef>
        <a:spcAft>
          <a:spcPts val="0"/>
        </a:spcAft>
        <a:buFont typeface="Arial" panose="020B0604020202020204" pitchFamily="34" charset="0"/>
        <a:buNone/>
        <a:defRPr sz="1800" b="1" kern="1200" cap="all" baseline="0">
          <a:solidFill>
            <a:schemeClr val="accent1"/>
          </a:solidFill>
          <a:latin typeface="+mn-lt"/>
          <a:ea typeface="+mn-ea"/>
          <a:cs typeface="+mn-cs"/>
        </a:defRPr>
      </a:lvl2pPr>
      <a:lvl3pPr marL="180000" indent="-180000" algn="l" defTabSz="914400" rtl="0" eaLnBrk="1" latinLnBrk="0" hangingPunct="1">
        <a:lnSpc>
          <a:spcPct val="100000"/>
        </a:lnSpc>
        <a:spcBef>
          <a:spcPts val="600"/>
        </a:spcBef>
        <a:buFont typeface="Arial" panose="020B0604020202020204" pitchFamily="34" charset="0"/>
        <a:buChar char="•"/>
        <a:defRPr sz="1800" kern="1200">
          <a:solidFill>
            <a:schemeClr val="tx2"/>
          </a:solidFill>
          <a:latin typeface="+mn-lt"/>
          <a:ea typeface="+mn-ea"/>
          <a:cs typeface="+mn-cs"/>
        </a:defRPr>
      </a:lvl3pPr>
      <a:lvl4pPr marL="360000" indent="-180000" algn="l" defTabSz="914400" rtl="0" eaLnBrk="1" latinLnBrk="0" hangingPunct="1">
        <a:lnSpc>
          <a:spcPct val="100000"/>
        </a:lnSpc>
        <a:spcBef>
          <a:spcPts val="600"/>
        </a:spcBef>
        <a:buFont typeface="Arial" panose="020B0604020202020204" pitchFamily="34" charset="0"/>
        <a:buChar char="–"/>
        <a:defRPr sz="1800" b="0" kern="1200">
          <a:solidFill>
            <a:schemeClr val="tx2"/>
          </a:solidFill>
          <a:latin typeface="+mn-lt"/>
          <a:ea typeface="+mn-ea"/>
          <a:cs typeface="+mn-cs"/>
        </a:defRPr>
      </a:lvl4pPr>
      <a:lvl5pPr marL="342900" indent="-342900" algn="l" defTabSz="914400" rtl="0" eaLnBrk="1" latinLnBrk="0" hangingPunct="1">
        <a:lnSpc>
          <a:spcPct val="100000"/>
        </a:lnSpc>
        <a:spcBef>
          <a:spcPts val="600"/>
        </a:spcBef>
        <a:buFont typeface="+mj-lt"/>
        <a:buAutoNum type="arabicPeriod"/>
        <a:defRPr sz="1800" kern="1200">
          <a:solidFill>
            <a:schemeClr val="tx2"/>
          </a:solidFill>
          <a:latin typeface="+mn-lt"/>
          <a:ea typeface="+mn-ea"/>
          <a:cs typeface="+mn-cs"/>
        </a:defRPr>
      </a:lvl5pPr>
      <a:lvl6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6pPr>
      <a:lvl7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7pPr>
      <a:lvl8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18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10">
          <p15:clr>
            <a:srgbClr val="F26B43"/>
          </p15:clr>
        </p15:guide>
        <p15:guide id="4" orient="horz" pos="4110">
          <p15:clr>
            <a:srgbClr val="F26B43"/>
          </p15:clr>
        </p15:guide>
        <p15:guide id="5" pos="665">
          <p15:clr>
            <a:srgbClr val="F26B43"/>
          </p15:clr>
        </p15:guide>
        <p15:guide id="6" pos="7015">
          <p15:clr>
            <a:srgbClr val="F26B43"/>
          </p15:clr>
        </p15:guide>
        <p15:guide id="7" pos="211">
          <p15:clr>
            <a:srgbClr val="F26B43"/>
          </p15:clr>
        </p15:guide>
        <p15:guide id="8" pos="746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18_8A7E0985.xm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microsoft.com/office/2018/10/relationships/comments" Target="../comments/modernComment_3008_DC32A5A7.xml"/><Relationship Id="rId2" Type="http://schemas.openxmlformats.org/officeDocument/2006/relationships/notesSlide" Target="../notesSlides/notesSlide18.xml"/><Relationship Id="rId1" Type="http://schemas.openxmlformats.org/officeDocument/2006/relationships/slideLayout" Target="../slideLayouts/slideLayout92.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3.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18/10/relationships/comments" Target="../comments/modernComment_2F87_DA7918DC.xml"/><Relationship Id="rId7"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74.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microsoft.com/office/2018/10/relationships/comments" Target="../comments/modernComment_3007_76AA7A38.xml"/><Relationship Id="rId2" Type="http://schemas.openxmlformats.org/officeDocument/2006/relationships/notesSlide" Target="../notesSlides/notesSlide21.xml"/><Relationship Id="rId1" Type="http://schemas.openxmlformats.org/officeDocument/2006/relationships/slideLayout" Target="../slideLayouts/slideLayout92.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9.xml"/></Relationships>
</file>

<file path=ppt/slides/_rels/slide3.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26.jpeg"/><Relationship Id="rId7" Type="http://schemas.openxmlformats.org/officeDocument/2006/relationships/chart" Target="../charts/chart3.xml"/><Relationship Id="rId12" Type="http://schemas.openxmlformats.org/officeDocument/2006/relationships/chart" Target="../charts/chart8.xml"/><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openxmlformats.org/officeDocument/2006/relationships/chart" Target="../charts/chart2.xml"/><Relationship Id="rId11" Type="http://schemas.openxmlformats.org/officeDocument/2006/relationships/chart" Target="../charts/chart7.xml"/><Relationship Id="rId5" Type="http://schemas.openxmlformats.org/officeDocument/2006/relationships/chart" Target="../charts/chart1.xml"/><Relationship Id="rId10" Type="http://schemas.openxmlformats.org/officeDocument/2006/relationships/chart" Target="../charts/chart6.xml"/><Relationship Id="rId4" Type="http://schemas.openxmlformats.org/officeDocument/2006/relationships/image" Target="../media/image27.jpeg"/><Relationship Id="rId9" Type="http://schemas.openxmlformats.org/officeDocument/2006/relationships/chart" Target="../charts/chart5.xml"/></Relationships>
</file>

<file path=ppt/slides/_rels/slide4.xml.rels><?xml version="1.0" encoding="UTF-8" standalone="yes"?>
<Relationships xmlns="http://schemas.openxmlformats.org/package/2006/relationships"><Relationship Id="rId3" Type="http://schemas.microsoft.com/office/2018/10/relationships/comments" Target="../comments/modernComment_2E92_17ED033D.xml"/><Relationship Id="rId2" Type="http://schemas.openxmlformats.org/officeDocument/2006/relationships/notesSlide" Target="../notesSlides/notesSlide4.xml"/><Relationship Id="rId1" Type="http://schemas.openxmlformats.org/officeDocument/2006/relationships/slideLayout" Target="../slideLayouts/slideLayout92.xml"/><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microsoft.com/office/2018/10/relationships/comments" Target="../comments/modernComment_2F89_84894C8.xml"/><Relationship Id="rId2" Type="http://schemas.openxmlformats.org/officeDocument/2006/relationships/notesSlide" Target="../notesSlides/notesSlide5.xml"/><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5312229" cy="6858000"/>
          </a:xfrm>
          <a:prstGeom prst="rect">
            <a:avLst/>
          </a:prstGeom>
          <a:solidFill>
            <a:schemeClr val="tx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8E8"/>
              </a:solidFill>
              <a:effectLst/>
              <a:uLnTx/>
              <a:uFillTx/>
              <a:latin typeface="Greycliff CF"/>
              <a:ea typeface="+mn-ea"/>
              <a:cs typeface="+mn-cs"/>
            </a:endParaRPr>
          </a:p>
        </p:txBody>
      </p:sp>
      <p:sp>
        <p:nvSpPr>
          <p:cNvPr id="4" name="TextBox 4"/>
          <p:cNvSpPr txBox="1"/>
          <p:nvPr/>
        </p:nvSpPr>
        <p:spPr>
          <a:xfrm>
            <a:off x="643079" y="2663353"/>
            <a:ext cx="3703274" cy="961802"/>
          </a:xfrm>
          <a:prstGeom prst="rect">
            <a:avLst/>
          </a:prstGeom>
        </p:spPr>
        <p:txBody>
          <a:bodyPr wrap="square" lIns="0" tIns="0" rIns="0" bIns="0" rtlCol="0" anchor="t">
            <a:spAutoFit/>
          </a:bodyPr>
          <a:lstStyle/>
          <a:p>
            <a:pPr marL="0" marR="0" lvl="0" indent="0" algn="l" defTabSz="914400" rtl="0" eaLnBrk="1" fontAlgn="auto" latinLnBrk="0" hangingPunct="1">
              <a:lnSpc>
                <a:spcPts val="2541"/>
              </a:lnSpc>
              <a:spcBef>
                <a:spcPct val="0"/>
              </a:spcBef>
              <a:spcAft>
                <a:spcPts val="0"/>
              </a:spcAft>
              <a:buClrTx/>
              <a:buSzTx/>
              <a:buFontTx/>
              <a:buNone/>
              <a:tabLst/>
              <a:defRPr/>
            </a:pPr>
            <a:r>
              <a:rPr kumimoji="0" lang="en-GB" sz="2000" b="0" i="0" u="none" strike="noStrike" kern="1200" cap="none" spc="0" normalizeH="0" baseline="0" noProof="0">
                <a:ln>
                  <a:noFill/>
                </a:ln>
                <a:solidFill>
                  <a:srgbClr val="F1F8E8"/>
                </a:solidFill>
                <a:effectLst/>
                <a:uLnTx/>
                <a:uFillTx/>
                <a:latin typeface="Greycliff CF"/>
                <a:ea typeface="+mn-ea"/>
                <a:cs typeface="+mn-cs"/>
              </a:rPr>
              <a:t>How many product or materials can you think of that can </a:t>
            </a:r>
            <a:r>
              <a:rPr lang="en-GB" sz="2000">
                <a:solidFill>
                  <a:srgbClr val="F1F8E8"/>
                </a:solidFill>
                <a:latin typeface="Greycliff CF"/>
              </a:rPr>
              <a:t>come</a:t>
            </a:r>
            <a:r>
              <a:rPr kumimoji="0" lang="en-GB" sz="2000" b="0" i="0" u="none" strike="noStrike" kern="1200" cap="none" spc="0" normalizeH="0" baseline="0" noProof="0">
                <a:ln>
                  <a:noFill/>
                </a:ln>
                <a:solidFill>
                  <a:srgbClr val="F1F8E8"/>
                </a:solidFill>
                <a:effectLst/>
                <a:uLnTx/>
                <a:uFillTx/>
                <a:latin typeface="Greycliff CF"/>
                <a:ea typeface="+mn-ea"/>
                <a:cs typeface="+mn-cs"/>
              </a:rPr>
              <a:t> from trees or forests?</a:t>
            </a:r>
          </a:p>
        </p:txBody>
      </p:sp>
      <p:sp>
        <p:nvSpPr>
          <p:cNvPr id="7" name="TextBox 7"/>
          <p:cNvSpPr txBox="1"/>
          <p:nvPr/>
        </p:nvSpPr>
        <p:spPr>
          <a:xfrm>
            <a:off x="643079" y="843081"/>
            <a:ext cx="3864672" cy="1438855"/>
          </a:xfrm>
          <a:prstGeom prst="rect">
            <a:avLst/>
          </a:prstGeom>
        </p:spPr>
        <p:txBody>
          <a:bodyPr wrap="square" lIns="0" tIns="0" rIns="0" bIns="0" rtlCol="0" anchor="t">
            <a:spAutoFit/>
          </a:bodyPr>
          <a:lstStyle/>
          <a:p>
            <a:pPr marL="0" marR="0" lvl="0" indent="0" algn="l" defTabSz="914400" rtl="0" eaLnBrk="1" fontAlgn="auto" latinLnBrk="0" hangingPunct="1">
              <a:lnSpc>
                <a:spcPts val="3574"/>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ea typeface="+mn-ea"/>
                <a:cs typeface="+mn-cs"/>
              </a:rPr>
              <a:t>What comes from trees and forests?</a:t>
            </a:r>
          </a:p>
        </p:txBody>
      </p:sp>
      <p:sp>
        <p:nvSpPr>
          <p:cNvPr id="2" name="Slide Number Placeholder 1">
            <a:extLst>
              <a:ext uri="{FF2B5EF4-FFF2-40B4-BE49-F238E27FC236}">
                <a16:creationId xmlns:a16="http://schemas.microsoft.com/office/drawing/2014/main" id="{C5B0B9AB-5AC1-E0DF-C1A1-D175484397F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GB" sz="1000" b="0" i="0" u="none" strike="noStrike" kern="1200" cap="none" spc="0" normalizeH="0" baseline="0" noProof="0">
              <a:ln>
                <a:noFill/>
              </a:ln>
              <a:solidFill>
                <a:srgbClr val="285C4D"/>
              </a:solidFill>
              <a:effectLst/>
              <a:uLnTx/>
              <a:uFillTx/>
              <a:latin typeface="Greycliff CF"/>
              <a:ea typeface="+mn-ea"/>
              <a:cs typeface="+mn-cs"/>
            </a:endParaRPr>
          </a:p>
        </p:txBody>
      </p:sp>
      <p:pic>
        <p:nvPicPr>
          <p:cNvPr id="6" name="Picture 5">
            <a:extLst>
              <a:ext uri="{FF2B5EF4-FFF2-40B4-BE49-F238E27FC236}">
                <a16:creationId xmlns:a16="http://schemas.microsoft.com/office/drawing/2014/main" id="{D0F2DB4B-BD85-C4D7-9B57-5CBDBE1E52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5400000">
            <a:off x="5323114" y="-10885"/>
            <a:ext cx="6858000" cy="6879771"/>
          </a:xfrm>
          <a:prstGeom prst="rect">
            <a:avLst/>
          </a:prstGeom>
        </p:spPr>
      </p:pic>
    </p:spTree>
    <p:extLst>
      <p:ext uri="{BB962C8B-B14F-4D97-AF65-F5344CB8AC3E}">
        <p14:creationId xmlns:p14="http://schemas.microsoft.com/office/powerpoint/2010/main" val="3814645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6AFBCD-4BAE-49E7-BFDE-1F80CB2D404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5" name="Title 3">
            <a:extLst>
              <a:ext uri="{FF2B5EF4-FFF2-40B4-BE49-F238E27FC236}">
                <a16:creationId xmlns:a16="http://schemas.microsoft.com/office/drawing/2014/main" id="{98127437-49E2-42BB-9391-353AB55D06FA}"/>
              </a:ext>
            </a:extLst>
          </p:cNvPr>
          <p:cNvSpPr txBox="1">
            <a:spLocks/>
          </p:cNvSpPr>
          <p:nvPr/>
        </p:nvSpPr>
        <p:spPr>
          <a:xfrm>
            <a:off x="650442" y="943334"/>
            <a:ext cx="4915188" cy="804862"/>
          </a:xfrm>
          <a:prstGeom prst="rect">
            <a:avLst/>
          </a:prstGeom>
        </p:spPr>
        <p:txBody>
          <a:bodyPr vert="horz" lIns="0" tIns="0" rIns="0" bIns="0" rtlCol="0" anchor="t" anchorCtr="0">
            <a:normAutofit/>
          </a:bodyPr>
          <a:lst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3600" dirty="0">
                <a:solidFill>
                  <a:srgbClr val="285C4D"/>
                </a:solidFill>
                <a:latin typeface="Greycliff CF" pitchFamily="50" charset="0"/>
                <a:cs typeface="Helvetica" panose="020B0604020202020204" pitchFamily="34" charset="0"/>
              </a:rPr>
              <a:t>Corrugation:</a:t>
            </a:r>
            <a:r>
              <a:rPr kumimoji="0" lang="en-US" sz="3600" b="1" i="0" u="none" strike="noStrike" kern="1200" cap="none" spc="0" normalizeH="0" baseline="0" noProof="0" dirty="0">
                <a:ln>
                  <a:noFill/>
                </a:ln>
                <a:solidFill>
                  <a:srgbClr val="285C4D"/>
                </a:solidFill>
                <a:effectLst/>
                <a:uLnTx/>
                <a:uFillTx/>
                <a:latin typeface="Greycliff CF" pitchFamily="50" charset="0"/>
                <a:ea typeface="+mj-ea"/>
                <a:cs typeface="Helvetica" panose="020B0604020202020204" pitchFamily="34" charset="0"/>
              </a:rPr>
              <a:t> </a:t>
            </a:r>
          </a:p>
        </p:txBody>
      </p:sp>
      <p:sp>
        <p:nvSpPr>
          <p:cNvPr id="10" name="TextBox 9">
            <a:extLst>
              <a:ext uri="{FF2B5EF4-FFF2-40B4-BE49-F238E27FC236}">
                <a16:creationId xmlns:a16="http://schemas.microsoft.com/office/drawing/2014/main" id="{A7B18345-F333-4725-8783-7681759F7F41}"/>
              </a:ext>
            </a:extLst>
          </p:cNvPr>
          <p:cNvSpPr txBox="1"/>
          <p:nvPr/>
        </p:nvSpPr>
        <p:spPr>
          <a:xfrm>
            <a:off x="567313" y="1435006"/>
            <a:ext cx="8539742" cy="2308324"/>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lang="en-GB" sz="2400">
                <a:solidFill>
                  <a:srgbClr val="285C4D"/>
                </a:solidFill>
                <a:latin typeface="Greycliff CF"/>
              </a:rPr>
              <a:t>VERB</a:t>
            </a:r>
          </a:p>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rgbClr val="285C4D"/>
                </a:solidFill>
                <a:effectLst/>
                <a:uLnTx/>
                <a:uFillTx/>
                <a:latin typeface="Greycliff CF"/>
                <a:ea typeface="+mn-ea"/>
                <a:cs typeface="+mn-cs"/>
              </a:rPr>
              <a:t>to fold or be folded into alternate furrows and ridges</a:t>
            </a:r>
          </a:p>
          <a:p>
            <a:pPr marR="0" lvl="0" algn="l" defTabSz="914400" rtl="0" eaLnBrk="1" fontAlgn="auto" latinLnBrk="0" hangingPunct="1">
              <a:lnSpc>
                <a:spcPct val="100000"/>
              </a:lnSpc>
              <a:spcBef>
                <a:spcPts val="0"/>
              </a:spcBef>
              <a:spcAft>
                <a:spcPts val="0"/>
              </a:spcAft>
              <a:buClrTx/>
              <a:buSzTx/>
              <a:tabLst/>
              <a:defRPr/>
            </a:pPr>
            <a:endParaRPr lang="en-GB" sz="2400">
              <a:solidFill>
                <a:srgbClr val="285C4D"/>
              </a:solidFill>
              <a:latin typeface="Greycliff CF"/>
            </a:endParaRPr>
          </a:p>
          <a:p>
            <a:pPr marR="0" lvl="0" algn="l" defTabSz="914400" rtl="0" eaLnBrk="1" fontAlgn="auto" latinLnBrk="0" hangingPunct="1">
              <a:lnSpc>
                <a:spcPct val="100000"/>
              </a:lnSpc>
              <a:spcBef>
                <a:spcPts val="0"/>
              </a:spcBef>
              <a:spcAft>
                <a:spcPts val="0"/>
              </a:spcAft>
              <a:buClrTx/>
              <a:buSzTx/>
              <a:tabLst/>
              <a:defRPr/>
            </a:pPr>
            <a:r>
              <a:rPr lang="en-GB" sz="2400">
                <a:solidFill>
                  <a:srgbClr val="285C4D"/>
                </a:solidFill>
                <a:latin typeface="Greycliff CF"/>
              </a:rPr>
              <a:t>ADJECTIVE</a:t>
            </a:r>
          </a:p>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a:ln>
                  <a:noFill/>
                </a:ln>
                <a:solidFill>
                  <a:srgbClr val="285C4D"/>
                </a:solidFill>
                <a:effectLst/>
                <a:uLnTx/>
                <a:uFillTx/>
                <a:latin typeface="Greycliff CF"/>
                <a:ea typeface="+mn-ea"/>
                <a:cs typeface="+mn-cs"/>
              </a:rPr>
              <a:t>folded into furrows and ridges; wrinkled</a:t>
            </a:r>
            <a:endParaRPr kumimoji="0" lang="en-US" sz="2400" b="0" i="0" u="none" strike="noStrike" kern="1200" cap="none" spc="0" normalizeH="0" baseline="0" noProof="0">
              <a:ln>
                <a:noFill/>
              </a:ln>
              <a:solidFill>
                <a:srgbClr val="285C4D"/>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5C4D"/>
              </a:solidFill>
              <a:effectLst/>
              <a:uLnTx/>
              <a:uFillTx/>
              <a:latin typeface="Greycliff CF"/>
              <a:ea typeface="+mn-ea"/>
              <a:cs typeface="+mn-cs"/>
            </a:endParaRPr>
          </a:p>
        </p:txBody>
      </p:sp>
      <p:pic>
        <p:nvPicPr>
          <p:cNvPr id="11" name="Picture 2">
            <a:extLst>
              <a:ext uri="{FF2B5EF4-FFF2-40B4-BE49-F238E27FC236}">
                <a16:creationId xmlns:a16="http://schemas.microsoft.com/office/drawing/2014/main" id="{EE61538E-D45E-4DC6-9574-D97D99DB53B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743330"/>
            <a:ext cx="12192000" cy="3128616"/>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E48C3BD-631F-ECBA-C043-23A72C690F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024260" y="196049"/>
            <a:ext cx="953729" cy="418666"/>
          </a:xfrm>
          <a:prstGeom prst="rect">
            <a:avLst/>
          </a:prstGeom>
        </p:spPr>
      </p:pic>
    </p:spTree>
    <p:extLst>
      <p:ext uri="{BB962C8B-B14F-4D97-AF65-F5344CB8AC3E}">
        <p14:creationId xmlns:p14="http://schemas.microsoft.com/office/powerpoint/2010/main" val="1177393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180234-3D64-4212-B291-2A1F25DA26D6}"/>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p:blipFill>
        <p:spPr>
          <a:xfrm>
            <a:off x="0" y="1"/>
            <a:ext cx="12192000" cy="6858000"/>
          </a:xfrm>
        </p:spPr>
      </p:pic>
      <p:sp>
        <p:nvSpPr>
          <p:cNvPr id="7" name="Text Placeholder 6">
            <a:extLst>
              <a:ext uri="{FF2B5EF4-FFF2-40B4-BE49-F238E27FC236}">
                <a16:creationId xmlns:a16="http://schemas.microsoft.com/office/drawing/2014/main" id="{35865EE7-1F62-48B6-9318-02CB522B4BB3}"/>
              </a:ext>
            </a:extLst>
          </p:cNvPr>
          <p:cNvSpPr>
            <a:spLocks noGrp="1"/>
          </p:cNvSpPr>
          <p:nvPr>
            <p:ph type="body" sz="quarter" idx="20"/>
          </p:nvPr>
        </p:nvSpPr>
        <p:spPr>
          <a:xfrm>
            <a:off x="7540580" y="1"/>
            <a:ext cx="4651420" cy="1673605"/>
          </a:xfrm>
        </p:spPr>
        <p:txBody>
          <a:bodyPr/>
          <a:lstStyle/>
          <a:p>
            <a:r>
              <a:rPr lang="en-AU"/>
              <a:t> </a:t>
            </a:r>
          </a:p>
        </p:txBody>
      </p:sp>
      <p:sp>
        <p:nvSpPr>
          <p:cNvPr id="11" name="Text Placeholder 10">
            <a:extLst>
              <a:ext uri="{FF2B5EF4-FFF2-40B4-BE49-F238E27FC236}">
                <a16:creationId xmlns:a16="http://schemas.microsoft.com/office/drawing/2014/main" id="{72EA0891-31D4-4BB7-A184-EB3443ACAC45}"/>
              </a:ext>
            </a:extLst>
          </p:cNvPr>
          <p:cNvSpPr>
            <a:spLocks noGrp="1"/>
          </p:cNvSpPr>
          <p:nvPr>
            <p:ph type="body" sz="quarter" idx="16"/>
          </p:nvPr>
        </p:nvSpPr>
        <p:spPr>
          <a:xfrm>
            <a:off x="10849038" y="333375"/>
            <a:ext cx="1008000" cy="449198"/>
          </a:xfrm>
        </p:spPr>
        <p:txBody>
          <a:bodyPr/>
          <a:lstStyle/>
          <a:p>
            <a:r>
              <a:rPr lang="en-AU"/>
              <a:t> </a:t>
            </a:r>
          </a:p>
        </p:txBody>
      </p:sp>
    </p:spTree>
    <p:extLst>
      <p:ext uri="{BB962C8B-B14F-4D97-AF65-F5344CB8AC3E}">
        <p14:creationId xmlns:p14="http://schemas.microsoft.com/office/powerpoint/2010/main" val="2323515781"/>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180234-3D64-4212-B291-2A1F25DA26D6}"/>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p:spPr>
      </p:pic>
      <p:sp>
        <p:nvSpPr>
          <p:cNvPr id="7" name="Text Placeholder 6">
            <a:extLst>
              <a:ext uri="{FF2B5EF4-FFF2-40B4-BE49-F238E27FC236}">
                <a16:creationId xmlns:a16="http://schemas.microsoft.com/office/drawing/2014/main" id="{35865EE7-1F62-48B6-9318-02CB522B4BB3}"/>
              </a:ext>
            </a:extLst>
          </p:cNvPr>
          <p:cNvSpPr>
            <a:spLocks noGrp="1"/>
          </p:cNvSpPr>
          <p:nvPr>
            <p:ph type="body" sz="quarter" idx="20"/>
          </p:nvPr>
        </p:nvSpPr>
        <p:spPr>
          <a:xfrm>
            <a:off x="7540580" y="1"/>
            <a:ext cx="4651420" cy="1673605"/>
          </a:xfrm>
        </p:spPr>
        <p:txBody>
          <a:bodyPr/>
          <a:lstStyle/>
          <a:p>
            <a:r>
              <a:rPr lang="en-AU"/>
              <a:t> </a:t>
            </a:r>
          </a:p>
        </p:txBody>
      </p:sp>
      <p:sp>
        <p:nvSpPr>
          <p:cNvPr id="11" name="Text Placeholder 10">
            <a:extLst>
              <a:ext uri="{FF2B5EF4-FFF2-40B4-BE49-F238E27FC236}">
                <a16:creationId xmlns:a16="http://schemas.microsoft.com/office/drawing/2014/main" id="{72EA0891-31D4-4BB7-A184-EB3443ACAC45}"/>
              </a:ext>
            </a:extLst>
          </p:cNvPr>
          <p:cNvSpPr>
            <a:spLocks noGrp="1"/>
          </p:cNvSpPr>
          <p:nvPr>
            <p:ph type="body" sz="quarter" idx="16"/>
          </p:nvPr>
        </p:nvSpPr>
        <p:spPr>
          <a:xfrm>
            <a:off x="10849038" y="333375"/>
            <a:ext cx="1008000" cy="449198"/>
          </a:xfrm>
        </p:spPr>
        <p:txBody>
          <a:bodyPr/>
          <a:lstStyle/>
          <a:p>
            <a:r>
              <a:rPr lang="en-AU"/>
              <a:t> </a:t>
            </a:r>
          </a:p>
        </p:txBody>
      </p:sp>
    </p:spTree>
    <p:extLst>
      <p:ext uri="{BB962C8B-B14F-4D97-AF65-F5344CB8AC3E}">
        <p14:creationId xmlns:p14="http://schemas.microsoft.com/office/powerpoint/2010/main" val="1971789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180234-3D64-4212-B291-2A1F25DA26D6}"/>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0" y="1"/>
            <a:ext cx="12192000" cy="6858000"/>
          </a:xfrm>
        </p:spPr>
      </p:pic>
      <p:sp>
        <p:nvSpPr>
          <p:cNvPr id="7" name="Text Placeholder 6">
            <a:extLst>
              <a:ext uri="{FF2B5EF4-FFF2-40B4-BE49-F238E27FC236}">
                <a16:creationId xmlns:a16="http://schemas.microsoft.com/office/drawing/2014/main" id="{35865EE7-1F62-48B6-9318-02CB522B4BB3}"/>
              </a:ext>
            </a:extLst>
          </p:cNvPr>
          <p:cNvSpPr>
            <a:spLocks noGrp="1"/>
          </p:cNvSpPr>
          <p:nvPr>
            <p:ph type="body" sz="quarter" idx="20"/>
          </p:nvPr>
        </p:nvSpPr>
        <p:spPr>
          <a:xfrm>
            <a:off x="7540580" y="1"/>
            <a:ext cx="4651420" cy="1673605"/>
          </a:xfrm>
        </p:spPr>
        <p:txBody>
          <a:bodyPr/>
          <a:lstStyle/>
          <a:p>
            <a:r>
              <a:rPr lang="en-AU"/>
              <a:t> </a:t>
            </a:r>
          </a:p>
        </p:txBody>
      </p:sp>
      <p:sp>
        <p:nvSpPr>
          <p:cNvPr id="11" name="Text Placeholder 10">
            <a:extLst>
              <a:ext uri="{FF2B5EF4-FFF2-40B4-BE49-F238E27FC236}">
                <a16:creationId xmlns:a16="http://schemas.microsoft.com/office/drawing/2014/main" id="{72EA0891-31D4-4BB7-A184-EB3443ACAC45}"/>
              </a:ext>
            </a:extLst>
          </p:cNvPr>
          <p:cNvSpPr>
            <a:spLocks noGrp="1"/>
          </p:cNvSpPr>
          <p:nvPr>
            <p:ph type="body" sz="quarter" idx="16"/>
          </p:nvPr>
        </p:nvSpPr>
        <p:spPr>
          <a:xfrm>
            <a:off x="10849038" y="333375"/>
            <a:ext cx="1008000" cy="449198"/>
          </a:xfrm>
        </p:spPr>
        <p:txBody>
          <a:bodyPr/>
          <a:lstStyle/>
          <a:p>
            <a:r>
              <a:rPr lang="en-AU"/>
              <a:t> </a:t>
            </a:r>
          </a:p>
        </p:txBody>
      </p:sp>
    </p:spTree>
    <p:extLst>
      <p:ext uri="{BB962C8B-B14F-4D97-AF65-F5344CB8AC3E}">
        <p14:creationId xmlns:p14="http://schemas.microsoft.com/office/powerpoint/2010/main" val="358905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180234-3D64-4212-B291-2A1F25DA26D6}"/>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0" y="1"/>
            <a:ext cx="7048500" cy="6858000"/>
          </a:xfrm>
        </p:spPr>
      </p:pic>
      <p:sp>
        <p:nvSpPr>
          <p:cNvPr id="7" name="Text Placeholder 6">
            <a:extLst>
              <a:ext uri="{FF2B5EF4-FFF2-40B4-BE49-F238E27FC236}">
                <a16:creationId xmlns:a16="http://schemas.microsoft.com/office/drawing/2014/main" id="{35865EE7-1F62-48B6-9318-02CB522B4BB3}"/>
              </a:ext>
            </a:extLst>
          </p:cNvPr>
          <p:cNvSpPr>
            <a:spLocks noGrp="1"/>
          </p:cNvSpPr>
          <p:nvPr>
            <p:ph type="body" sz="quarter" idx="20"/>
          </p:nvPr>
        </p:nvSpPr>
        <p:spPr>
          <a:xfrm>
            <a:off x="7540580" y="1"/>
            <a:ext cx="4651420" cy="1673605"/>
          </a:xfrm>
        </p:spPr>
        <p:txBody>
          <a:bodyPr/>
          <a:lstStyle/>
          <a:p>
            <a:r>
              <a:rPr lang="en-AU"/>
              <a:t> </a:t>
            </a:r>
          </a:p>
        </p:txBody>
      </p:sp>
      <p:sp>
        <p:nvSpPr>
          <p:cNvPr id="11" name="Text Placeholder 10">
            <a:extLst>
              <a:ext uri="{FF2B5EF4-FFF2-40B4-BE49-F238E27FC236}">
                <a16:creationId xmlns:a16="http://schemas.microsoft.com/office/drawing/2014/main" id="{72EA0891-31D4-4BB7-A184-EB3443ACAC45}"/>
              </a:ext>
            </a:extLst>
          </p:cNvPr>
          <p:cNvSpPr>
            <a:spLocks noGrp="1"/>
          </p:cNvSpPr>
          <p:nvPr>
            <p:ph type="body" sz="quarter" idx="16"/>
          </p:nvPr>
        </p:nvSpPr>
        <p:spPr>
          <a:xfrm>
            <a:off x="10849038" y="333375"/>
            <a:ext cx="1008000" cy="449198"/>
          </a:xfrm>
        </p:spPr>
        <p:txBody>
          <a:bodyPr/>
          <a:lstStyle/>
          <a:p>
            <a:r>
              <a:rPr lang="en-AU"/>
              <a:t> </a:t>
            </a:r>
          </a:p>
        </p:txBody>
      </p:sp>
      <p:pic>
        <p:nvPicPr>
          <p:cNvPr id="3" name="Picture 2" descr="A bowl of white liquid on a tree&#10;&#10;Description automatically generated">
            <a:extLst>
              <a:ext uri="{FF2B5EF4-FFF2-40B4-BE49-F238E27FC236}">
                <a16:creationId xmlns:a16="http://schemas.microsoft.com/office/drawing/2014/main" id="{05B40C15-C22D-7EB4-39C0-69D7EC6B39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48500" y="0"/>
            <a:ext cx="5143500" cy="6858000"/>
          </a:xfrm>
          <a:prstGeom prst="rect">
            <a:avLst/>
          </a:prstGeom>
        </p:spPr>
      </p:pic>
    </p:spTree>
    <p:extLst>
      <p:ext uri="{BB962C8B-B14F-4D97-AF65-F5344CB8AC3E}">
        <p14:creationId xmlns:p14="http://schemas.microsoft.com/office/powerpoint/2010/main" val="1570280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180234-3D64-4212-B291-2A1F25DA26D6}"/>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1" y="1"/>
            <a:ext cx="7060325" cy="6858000"/>
          </a:xfrm>
        </p:spPr>
      </p:pic>
      <p:sp>
        <p:nvSpPr>
          <p:cNvPr id="7" name="Text Placeholder 6">
            <a:extLst>
              <a:ext uri="{FF2B5EF4-FFF2-40B4-BE49-F238E27FC236}">
                <a16:creationId xmlns:a16="http://schemas.microsoft.com/office/drawing/2014/main" id="{35865EE7-1F62-48B6-9318-02CB522B4BB3}"/>
              </a:ext>
            </a:extLst>
          </p:cNvPr>
          <p:cNvSpPr>
            <a:spLocks noGrp="1"/>
          </p:cNvSpPr>
          <p:nvPr>
            <p:ph type="body" sz="quarter" idx="20"/>
          </p:nvPr>
        </p:nvSpPr>
        <p:spPr>
          <a:xfrm>
            <a:off x="7540580" y="1"/>
            <a:ext cx="4651420" cy="1673605"/>
          </a:xfrm>
        </p:spPr>
        <p:txBody>
          <a:bodyPr/>
          <a:lstStyle/>
          <a:p>
            <a:r>
              <a:rPr lang="en-AU"/>
              <a:t> </a:t>
            </a:r>
          </a:p>
        </p:txBody>
      </p:sp>
      <p:sp>
        <p:nvSpPr>
          <p:cNvPr id="11" name="Text Placeholder 10">
            <a:extLst>
              <a:ext uri="{FF2B5EF4-FFF2-40B4-BE49-F238E27FC236}">
                <a16:creationId xmlns:a16="http://schemas.microsoft.com/office/drawing/2014/main" id="{72EA0891-31D4-4BB7-A184-EB3443ACAC45}"/>
              </a:ext>
            </a:extLst>
          </p:cNvPr>
          <p:cNvSpPr>
            <a:spLocks noGrp="1"/>
          </p:cNvSpPr>
          <p:nvPr>
            <p:ph type="body" sz="quarter" idx="16"/>
          </p:nvPr>
        </p:nvSpPr>
        <p:spPr>
          <a:xfrm>
            <a:off x="10849038" y="333375"/>
            <a:ext cx="1008000" cy="449198"/>
          </a:xfrm>
        </p:spPr>
        <p:txBody>
          <a:bodyPr/>
          <a:lstStyle/>
          <a:p>
            <a:r>
              <a:rPr lang="en-AU"/>
              <a:t> </a:t>
            </a:r>
          </a:p>
        </p:txBody>
      </p:sp>
      <p:pic>
        <p:nvPicPr>
          <p:cNvPr id="3" name="Picture 2" descr="A tree with a hole in it&#10;&#10;Description automatically generated">
            <a:extLst>
              <a:ext uri="{FF2B5EF4-FFF2-40B4-BE49-F238E27FC236}">
                <a16:creationId xmlns:a16="http://schemas.microsoft.com/office/drawing/2014/main" id="{EEE75C31-79D3-3ECE-D722-EA9E581BBB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6197162" y="863161"/>
            <a:ext cx="6858000" cy="5131676"/>
          </a:xfrm>
          <a:prstGeom prst="rect">
            <a:avLst/>
          </a:prstGeom>
        </p:spPr>
      </p:pic>
    </p:spTree>
    <p:extLst>
      <p:ext uri="{BB962C8B-B14F-4D97-AF65-F5344CB8AC3E}">
        <p14:creationId xmlns:p14="http://schemas.microsoft.com/office/powerpoint/2010/main" val="1237907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180234-3D64-4212-B291-2A1F25DA26D6}"/>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0" y="1"/>
            <a:ext cx="6096000" cy="6858000"/>
          </a:xfrm>
        </p:spPr>
      </p:pic>
      <p:sp>
        <p:nvSpPr>
          <p:cNvPr id="7" name="Text Placeholder 6">
            <a:extLst>
              <a:ext uri="{FF2B5EF4-FFF2-40B4-BE49-F238E27FC236}">
                <a16:creationId xmlns:a16="http://schemas.microsoft.com/office/drawing/2014/main" id="{35865EE7-1F62-48B6-9318-02CB522B4BB3}"/>
              </a:ext>
            </a:extLst>
          </p:cNvPr>
          <p:cNvSpPr>
            <a:spLocks noGrp="1"/>
          </p:cNvSpPr>
          <p:nvPr>
            <p:ph type="body" sz="quarter" idx="20"/>
          </p:nvPr>
        </p:nvSpPr>
        <p:spPr>
          <a:xfrm>
            <a:off x="7540580" y="1"/>
            <a:ext cx="4651420" cy="1673605"/>
          </a:xfrm>
        </p:spPr>
        <p:txBody>
          <a:bodyPr/>
          <a:lstStyle/>
          <a:p>
            <a:r>
              <a:rPr lang="en-AU"/>
              <a:t> </a:t>
            </a:r>
          </a:p>
        </p:txBody>
      </p:sp>
      <p:sp>
        <p:nvSpPr>
          <p:cNvPr id="11" name="Text Placeholder 10">
            <a:extLst>
              <a:ext uri="{FF2B5EF4-FFF2-40B4-BE49-F238E27FC236}">
                <a16:creationId xmlns:a16="http://schemas.microsoft.com/office/drawing/2014/main" id="{72EA0891-31D4-4BB7-A184-EB3443ACAC45}"/>
              </a:ext>
            </a:extLst>
          </p:cNvPr>
          <p:cNvSpPr>
            <a:spLocks noGrp="1"/>
          </p:cNvSpPr>
          <p:nvPr>
            <p:ph type="body" sz="quarter" idx="16"/>
          </p:nvPr>
        </p:nvSpPr>
        <p:spPr>
          <a:xfrm>
            <a:off x="10849038" y="333375"/>
            <a:ext cx="1008000" cy="449198"/>
          </a:xfrm>
        </p:spPr>
        <p:txBody>
          <a:bodyPr/>
          <a:lstStyle/>
          <a:p>
            <a:r>
              <a:rPr lang="en-AU"/>
              <a:t> </a:t>
            </a:r>
          </a:p>
        </p:txBody>
      </p:sp>
      <p:pic>
        <p:nvPicPr>
          <p:cNvPr id="3" name="Picture 2" descr="A close-up of bamboo stems&#10;&#10;Description automatically generated">
            <a:extLst>
              <a:ext uri="{FF2B5EF4-FFF2-40B4-BE49-F238E27FC236}">
                <a16:creationId xmlns:a16="http://schemas.microsoft.com/office/drawing/2014/main" id="{46068961-054D-C363-06E9-3F07D86C07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1" y="-1"/>
            <a:ext cx="6096000" cy="6858000"/>
          </a:xfrm>
          <a:prstGeom prst="rect">
            <a:avLst/>
          </a:prstGeom>
        </p:spPr>
      </p:pic>
    </p:spTree>
    <p:extLst>
      <p:ext uri="{BB962C8B-B14F-4D97-AF65-F5344CB8AC3E}">
        <p14:creationId xmlns:p14="http://schemas.microsoft.com/office/powerpoint/2010/main" val="3781350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B8412E1-9F35-4680-A45A-70CB4A6CBBA9}"/>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718800" y="0"/>
            <a:ext cx="10753200" cy="6858000"/>
          </a:xfrm>
        </p:spPr>
      </p:pic>
      <p:sp>
        <p:nvSpPr>
          <p:cNvPr id="12" name="Text Placeholder 11">
            <a:extLst>
              <a:ext uri="{FF2B5EF4-FFF2-40B4-BE49-F238E27FC236}">
                <a16:creationId xmlns:a16="http://schemas.microsoft.com/office/drawing/2014/main" id="{B18CCAE1-881E-40AD-BC34-3923D3C09D4F}"/>
              </a:ext>
            </a:extLst>
          </p:cNvPr>
          <p:cNvSpPr>
            <a:spLocks noGrp="1"/>
          </p:cNvSpPr>
          <p:nvPr>
            <p:ph type="body" sz="quarter" idx="4294967295"/>
          </p:nvPr>
        </p:nvSpPr>
        <p:spPr>
          <a:xfrm>
            <a:off x="9116713" y="5624625"/>
            <a:ext cx="2019600" cy="900000"/>
          </a:xfrm>
        </p:spPr>
        <p:txBody>
          <a:bodyPr/>
          <a:lstStyle/>
          <a:p>
            <a:r>
              <a:rPr lang="en-GB" noProof="0"/>
              <a:t> </a:t>
            </a:r>
          </a:p>
        </p:txBody>
      </p:sp>
      <p:sp>
        <p:nvSpPr>
          <p:cNvPr id="10" name="Title 9">
            <a:extLst>
              <a:ext uri="{FF2B5EF4-FFF2-40B4-BE49-F238E27FC236}">
                <a16:creationId xmlns:a16="http://schemas.microsoft.com/office/drawing/2014/main" id="{7C007716-AD1F-4E34-ACD9-D12F63EF00DA}"/>
              </a:ext>
            </a:extLst>
          </p:cNvPr>
          <p:cNvSpPr>
            <a:spLocks noGrp="1"/>
          </p:cNvSpPr>
          <p:nvPr>
            <p:ph type="title"/>
          </p:nvPr>
        </p:nvSpPr>
        <p:spPr>
          <a:xfrm>
            <a:off x="1274624" y="2450793"/>
            <a:ext cx="11647292" cy="2415888"/>
          </a:xfrm>
        </p:spPr>
        <p:txBody>
          <a:bodyPr/>
          <a:lstStyle/>
          <a:p>
            <a:r>
              <a:rPr lang="en-GB">
                <a:solidFill>
                  <a:schemeClr val="accent1"/>
                </a:solidFill>
              </a:rPr>
              <a:t>Is it a good idea</a:t>
            </a:r>
            <a:r>
              <a:rPr lang="en-GB" noProof="0">
                <a:solidFill>
                  <a:schemeClr val="accent1"/>
                </a:solidFill>
              </a:rPr>
              <a:t> </a:t>
            </a:r>
            <a:br>
              <a:rPr lang="en-GB" noProof="0">
                <a:solidFill>
                  <a:schemeClr val="bg1"/>
                </a:solidFill>
              </a:rPr>
            </a:br>
            <a:r>
              <a:rPr lang="en-GB" noProof="0">
                <a:solidFill>
                  <a:schemeClr val="bg1"/>
                </a:solidFill>
              </a:rPr>
              <a:t>To use forest-based products?</a:t>
            </a:r>
          </a:p>
        </p:txBody>
      </p:sp>
    </p:spTree>
    <p:extLst>
      <p:ext uri="{BB962C8B-B14F-4D97-AF65-F5344CB8AC3E}">
        <p14:creationId xmlns:p14="http://schemas.microsoft.com/office/powerpoint/2010/main" val="185037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5312229" cy="6858000"/>
          </a:xfrm>
          <a:prstGeom prst="rect">
            <a:avLst/>
          </a:prstGeom>
          <a:solidFill>
            <a:schemeClr val="tx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8E8"/>
              </a:solidFill>
              <a:effectLst/>
              <a:uLnTx/>
              <a:uFillTx/>
              <a:latin typeface="Greycliff CF"/>
              <a:ea typeface="+mn-ea"/>
              <a:cs typeface="+mn-cs"/>
            </a:endParaRPr>
          </a:p>
        </p:txBody>
      </p:sp>
      <p:sp>
        <p:nvSpPr>
          <p:cNvPr id="4" name="TextBox 4"/>
          <p:cNvSpPr txBox="1"/>
          <p:nvPr/>
        </p:nvSpPr>
        <p:spPr>
          <a:xfrm>
            <a:off x="643079" y="2663353"/>
            <a:ext cx="3703274" cy="4167808"/>
          </a:xfrm>
          <a:prstGeom prst="rect">
            <a:avLst/>
          </a:prstGeom>
        </p:spPr>
        <p:txBody>
          <a:bodyPr wrap="square" lIns="0" tIns="0" rIns="0" bIns="0" rtlCol="0" anchor="t">
            <a:spAutoFit/>
          </a:bodyPr>
          <a:lstStyle/>
          <a:p>
            <a:pPr marL="342900" marR="0" lvl="0" indent="-342900" algn="l" defTabSz="914400" rtl="0" eaLnBrk="1" fontAlgn="auto" latinLnBrk="0" hangingPunct="1">
              <a:lnSpc>
                <a:spcPts val="2541"/>
              </a:lnSpc>
              <a:spcBef>
                <a:spcPct val="0"/>
              </a:spcBef>
              <a:spcAft>
                <a:spcPts val="0"/>
              </a:spcAft>
              <a:buClr>
                <a:srgbClr val="92D050"/>
              </a:buClr>
              <a:buSzPct val="150000"/>
              <a:buFont typeface="Arial" panose="020B0604020202020204" pitchFamily="34" charset="0"/>
              <a:buChar char="•"/>
              <a:tabLst/>
              <a:defRPr/>
            </a:pPr>
            <a:r>
              <a:rPr kumimoji="0" lang="en-GB" sz="2000" b="0" i="0" u="none" strike="noStrike" kern="1200" cap="none" spc="0" normalizeH="0" baseline="0" noProof="0">
                <a:ln>
                  <a:noFill/>
                </a:ln>
                <a:solidFill>
                  <a:srgbClr val="F1F8E8"/>
                </a:solidFill>
                <a:effectLst/>
                <a:uLnTx/>
                <a:uFillTx/>
                <a:latin typeface="Greycliff CF"/>
                <a:ea typeface="+mn-ea"/>
                <a:cs typeface="+mn-cs"/>
              </a:rPr>
              <a:t>Renewable (can be grown again and again)</a:t>
            </a:r>
          </a:p>
          <a:p>
            <a:pPr marL="342900" marR="0" lvl="0" indent="-342900" algn="l" defTabSz="914400" rtl="0" eaLnBrk="1" fontAlgn="auto" latinLnBrk="0" hangingPunct="1">
              <a:lnSpc>
                <a:spcPts val="2541"/>
              </a:lnSpc>
              <a:spcBef>
                <a:spcPct val="0"/>
              </a:spcBef>
              <a:spcAft>
                <a:spcPts val="0"/>
              </a:spcAft>
              <a:buClr>
                <a:srgbClr val="92D050"/>
              </a:buClr>
              <a:buSzPct val="150000"/>
              <a:buFont typeface="Arial" panose="020B0604020202020204" pitchFamily="34" charset="0"/>
              <a:buChar char="•"/>
              <a:tabLst/>
              <a:defRPr/>
            </a:pPr>
            <a:endParaRPr lang="en-GB" sz="2000">
              <a:solidFill>
                <a:srgbClr val="F1F8E8"/>
              </a:solidFill>
              <a:latin typeface="Greycliff CF"/>
            </a:endParaRPr>
          </a:p>
          <a:p>
            <a:pPr marL="342900" marR="0" lvl="0" indent="-342900" algn="l" defTabSz="914400" rtl="0" eaLnBrk="1" fontAlgn="auto" latinLnBrk="0" hangingPunct="1">
              <a:lnSpc>
                <a:spcPts val="2541"/>
              </a:lnSpc>
              <a:spcBef>
                <a:spcPct val="0"/>
              </a:spcBef>
              <a:spcAft>
                <a:spcPts val="0"/>
              </a:spcAft>
              <a:buClr>
                <a:srgbClr val="92D050"/>
              </a:buClr>
              <a:buSzPct val="150000"/>
              <a:buFont typeface="Arial" panose="020B0604020202020204" pitchFamily="34" charset="0"/>
              <a:buChar char="•"/>
              <a:tabLst/>
              <a:defRPr/>
            </a:pPr>
            <a:r>
              <a:rPr kumimoji="0" lang="en-GB" sz="2000" b="0" i="0" u="none" strike="noStrike" kern="1200" cap="none" spc="0" normalizeH="0" baseline="0" noProof="0">
                <a:ln>
                  <a:noFill/>
                </a:ln>
                <a:solidFill>
                  <a:srgbClr val="F1F8E8"/>
                </a:solidFill>
                <a:effectLst/>
                <a:uLnTx/>
                <a:uFillTx/>
                <a:latin typeface="Greycliff CF"/>
                <a:ea typeface="+mn-ea"/>
                <a:cs typeface="+mn-cs"/>
              </a:rPr>
              <a:t>Recyclable</a:t>
            </a:r>
          </a:p>
          <a:p>
            <a:pPr marL="342900" marR="0" lvl="0" indent="-342900" algn="l" defTabSz="914400" rtl="0" eaLnBrk="1" fontAlgn="auto" latinLnBrk="0" hangingPunct="1">
              <a:lnSpc>
                <a:spcPts val="2541"/>
              </a:lnSpc>
              <a:spcBef>
                <a:spcPct val="0"/>
              </a:spcBef>
              <a:spcAft>
                <a:spcPts val="0"/>
              </a:spcAft>
              <a:buClr>
                <a:srgbClr val="92D050"/>
              </a:buClr>
              <a:buSzPct val="150000"/>
              <a:buFont typeface="Arial" panose="020B0604020202020204" pitchFamily="34" charset="0"/>
              <a:buChar char="•"/>
              <a:tabLst/>
              <a:defRPr/>
            </a:pPr>
            <a:endParaRPr lang="en-GB" sz="2000">
              <a:solidFill>
                <a:srgbClr val="F1F8E8"/>
              </a:solidFill>
              <a:latin typeface="Greycliff CF"/>
            </a:endParaRPr>
          </a:p>
          <a:p>
            <a:pPr marL="342900" marR="0" lvl="0" indent="-342900" algn="l" defTabSz="914400" rtl="0" eaLnBrk="1" fontAlgn="auto" latinLnBrk="0" hangingPunct="1">
              <a:lnSpc>
                <a:spcPts val="2541"/>
              </a:lnSpc>
              <a:spcBef>
                <a:spcPct val="0"/>
              </a:spcBef>
              <a:spcAft>
                <a:spcPts val="0"/>
              </a:spcAft>
              <a:buClr>
                <a:srgbClr val="92D050"/>
              </a:buClr>
              <a:buSzPct val="150000"/>
              <a:buFont typeface="Arial" panose="020B0604020202020204" pitchFamily="34" charset="0"/>
              <a:buChar char="•"/>
              <a:tabLst/>
              <a:defRPr/>
            </a:pPr>
            <a:r>
              <a:rPr lang="en-GB" sz="2000">
                <a:solidFill>
                  <a:srgbClr val="F1F8E8"/>
                </a:solidFill>
                <a:latin typeface="Greycliff CF"/>
              </a:rPr>
              <a:t>Wood u</a:t>
            </a:r>
            <a:r>
              <a:rPr kumimoji="0" lang="en-GB" sz="2000" b="0" i="0" u="none" strike="noStrike" kern="1200" cap="none" spc="0" normalizeH="0" baseline="0" noProof="0" err="1">
                <a:ln>
                  <a:noFill/>
                </a:ln>
                <a:solidFill>
                  <a:srgbClr val="F1F8E8"/>
                </a:solidFill>
                <a:effectLst/>
                <a:uLnTx/>
                <a:uFillTx/>
                <a:latin typeface="Greycliff CF"/>
                <a:ea typeface="+mn-ea"/>
                <a:cs typeface="+mn-cs"/>
              </a:rPr>
              <a:t>ses</a:t>
            </a:r>
            <a:r>
              <a:rPr kumimoji="0" lang="en-GB" sz="2000" b="0" i="0" u="none" strike="noStrike" kern="1200" cap="none" spc="0" normalizeH="0" baseline="0" noProof="0">
                <a:ln>
                  <a:noFill/>
                </a:ln>
                <a:solidFill>
                  <a:srgbClr val="F1F8E8"/>
                </a:solidFill>
                <a:effectLst/>
                <a:uLnTx/>
                <a:uFillTx/>
                <a:latin typeface="Greycliff CF"/>
                <a:ea typeface="+mn-ea"/>
                <a:cs typeface="+mn-cs"/>
              </a:rPr>
              <a:t> less energy to make than concrete, cement, bricks or steel</a:t>
            </a:r>
          </a:p>
          <a:p>
            <a:pPr marL="342900" marR="0" lvl="0" indent="-342900" algn="l" defTabSz="914400" rtl="0" eaLnBrk="1" fontAlgn="auto" latinLnBrk="0" hangingPunct="1">
              <a:lnSpc>
                <a:spcPts val="2541"/>
              </a:lnSpc>
              <a:spcBef>
                <a:spcPct val="0"/>
              </a:spcBef>
              <a:spcAft>
                <a:spcPts val="0"/>
              </a:spcAft>
              <a:buClr>
                <a:srgbClr val="92D050"/>
              </a:buClr>
              <a:buSzPct val="150000"/>
              <a:buFont typeface="Arial" panose="020B0604020202020204" pitchFamily="34" charset="0"/>
              <a:buChar char="•"/>
              <a:tabLst/>
              <a:defRPr/>
            </a:pPr>
            <a:endParaRPr lang="en-GB" sz="2000">
              <a:solidFill>
                <a:srgbClr val="F1F8E8"/>
              </a:solidFill>
              <a:latin typeface="Greycliff CF"/>
            </a:endParaRPr>
          </a:p>
          <a:p>
            <a:pPr marL="342900" marR="0" lvl="0" indent="-342900" algn="l" defTabSz="914400" rtl="0" eaLnBrk="1" fontAlgn="auto" latinLnBrk="0" hangingPunct="1">
              <a:lnSpc>
                <a:spcPts val="2541"/>
              </a:lnSpc>
              <a:spcBef>
                <a:spcPct val="0"/>
              </a:spcBef>
              <a:spcAft>
                <a:spcPts val="0"/>
              </a:spcAft>
              <a:buClr>
                <a:srgbClr val="92D050"/>
              </a:buClr>
              <a:buSzPct val="150000"/>
              <a:buFont typeface="Arial" panose="020B0604020202020204" pitchFamily="34" charset="0"/>
              <a:buChar char="•"/>
              <a:tabLst/>
              <a:defRPr/>
            </a:pPr>
            <a:r>
              <a:rPr kumimoji="0" lang="en-GB" sz="2000" b="0" i="0" u="none" strike="noStrike" kern="1200" cap="none" spc="0" normalizeH="0" baseline="0" noProof="0">
                <a:ln>
                  <a:noFill/>
                </a:ln>
                <a:solidFill>
                  <a:srgbClr val="F1F8E8"/>
                </a:solidFill>
                <a:effectLst/>
                <a:uLnTx/>
                <a:uFillTx/>
                <a:latin typeface="Greycliff CF"/>
                <a:ea typeface="+mn-ea"/>
                <a:cs typeface="+mn-cs"/>
              </a:rPr>
              <a:t>Can replace plastic (which is made from oil) in lots of situations</a:t>
            </a:r>
          </a:p>
          <a:p>
            <a:pPr marL="0" marR="0" lvl="0" indent="0" algn="l" defTabSz="914400" rtl="0" eaLnBrk="1" fontAlgn="auto" latinLnBrk="0" hangingPunct="1">
              <a:lnSpc>
                <a:spcPts val="2541"/>
              </a:lnSpc>
              <a:spcBef>
                <a:spcPct val="0"/>
              </a:spcBef>
              <a:spcAft>
                <a:spcPts val="0"/>
              </a:spcAft>
              <a:buClrTx/>
              <a:buSzTx/>
              <a:buFontTx/>
              <a:buNone/>
              <a:tabLst/>
              <a:defRPr/>
            </a:pPr>
            <a:endParaRPr kumimoji="0" lang="en-GB" sz="2000" b="0" i="0" u="none" strike="noStrike" kern="1200" cap="none" spc="0" normalizeH="0" baseline="0" noProof="0">
              <a:ln>
                <a:noFill/>
              </a:ln>
              <a:solidFill>
                <a:srgbClr val="F1F8E8"/>
              </a:solidFill>
              <a:effectLst/>
              <a:uLnTx/>
              <a:uFillTx/>
              <a:latin typeface="Greycliff CF"/>
              <a:ea typeface="+mn-ea"/>
              <a:cs typeface="+mn-cs"/>
            </a:endParaRPr>
          </a:p>
        </p:txBody>
      </p:sp>
      <p:sp>
        <p:nvSpPr>
          <p:cNvPr id="7" name="TextBox 7"/>
          <p:cNvSpPr txBox="1"/>
          <p:nvPr/>
        </p:nvSpPr>
        <p:spPr>
          <a:xfrm>
            <a:off x="643079" y="843081"/>
            <a:ext cx="3864672" cy="1438855"/>
          </a:xfrm>
          <a:prstGeom prst="rect">
            <a:avLst/>
          </a:prstGeom>
        </p:spPr>
        <p:txBody>
          <a:bodyPr wrap="square" lIns="0" tIns="0" rIns="0" bIns="0" rtlCol="0" anchor="t">
            <a:spAutoFit/>
          </a:bodyPr>
          <a:lstStyle/>
          <a:p>
            <a:pPr marL="0" marR="0" lvl="0" indent="0" algn="l" defTabSz="914400" rtl="0" eaLnBrk="1" fontAlgn="auto" latinLnBrk="0" hangingPunct="1">
              <a:lnSpc>
                <a:spcPts val="3574"/>
              </a:lnSpc>
              <a:spcBef>
                <a:spcPct val="0"/>
              </a:spcBef>
              <a:spcAft>
                <a:spcPts val="0"/>
              </a:spcAft>
              <a:buClrTx/>
              <a:buSzTx/>
              <a:buFontTx/>
              <a:buNone/>
              <a:tabLst/>
              <a:defRPr/>
            </a:pPr>
            <a:r>
              <a:rPr lang="en-US" sz="4400" b="1" dirty="0">
                <a:solidFill>
                  <a:prstClr val="white"/>
                </a:solidFill>
                <a:latin typeface="Greycliff CF" pitchFamily="50" charset="0"/>
              </a:rPr>
              <a:t>Benefits of forest-based products</a:t>
            </a:r>
            <a:endParaRPr kumimoji="0" lang="en-US" sz="4400" b="1" i="0" u="none" strike="noStrike" kern="1200" cap="none" spc="0" normalizeH="0" baseline="0" noProof="0" dirty="0">
              <a:ln>
                <a:noFill/>
              </a:ln>
              <a:solidFill>
                <a:prstClr val="white"/>
              </a:solidFill>
              <a:effectLst/>
              <a:uLnTx/>
              <a:uFillTx/>
              <a:latin typeface="Greycliff CF" pitchFamily="50" charset="0"/>
              <a:ea typeface="+mn-ea"/>
              <a:cs typeface="+mn-cs"/>
            </a:endParaRPr>
          </a:p>
        </p:txBody>
      </p:sp>
      <p:sp>
        <p:nvSpPr>
          <p:cNvPr id="2" name="Slide Number Placeholder 1">
            <a:extLst>
              <a:ext uri="{FF2B5EF4-FFF2-40B4-BE49-F238E27FC236}">
                <a16:creationId xmlns:a16="http://schemas.microsoft.com/office/drawing/2014/main" id="{C5B0B9AB-5AC1-E0DF-C1A1-D175484397F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1000" b="0" i="0" u="none" strike="noStrike" kern="1200" cap="none" spc="0" normalizeH="0" baseline="0" noProof="0">
              <a:ln>
                <a:noFill/>
              </a:ln>
              <a:solidFill>
                <a:srgbClr val="285C4D"/>
              </a:solidFill>
              <a:effectLst/>
              <a:uLnTx/>
              <a:uFillTx/>
              <a:latin typeface="Greycliff CF"/>
              <a:ea typeface="+mn-ea"/>
              <a:cs typeface="+mn-cs"/>
            </a:endParaRPr>
          </a:p>
        </p:txBody>
      </p:sp>
      <p:pic>
        <p:nvPicPr>
          <p:cNvPr id="6" name="Picture 5">
            <a:extLst>
              <a:ext uri="{FF2B5EF4-FFF2-40B4-BE49-F238E27FC236}">
                <a16:creationId xmlns:a16="http://schemas.microsoft.com/office/drawing/2014/main" id="{D0F2DB4B-BD85-C4D7-9B57-5CBDBE1E52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12229" y="0"/>
            <a:ext cx="6879771" cy="6858000"/>
          </a:xfrm>
          <a:prstGeom prst="rect">
            <a:avLst/>
          </a:prstGeom>
        </p:spPr>
      </p:pic>
    </p:spTree>
    <p:extLst>
      <p:ext uri="{BB962C8B-B14F-4D97-AF65-F5344CB8AC3E}">
        <p14:creationId xmlns:p14="http://schemas.microsoft.com/office/powerpoint/2010/main" val="3694306727"/>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A11027-B692-22DA-0BDF-A1075308023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1085" y="1199742"/>
            <a:ext cx="6100916" cy="5649421"/>
          </a:xfrm>
          <a:prstGeom prst="rect">
            <a:avLst/>
          </a:prstGeom>
        </p:spPr>
      </p:pic>
      <p:pic>
        <p:nvPicPr>
          <p:cNvPr id="16" name="Picture 15">
            <a:extLst>
              <a:ext uri="{FF2B5EF4-FFF2-40B4-BE49-F238E27FC236}">
                <a16:creationId xmlns:a16="http://schemas.microsoft.com/office/drawing/2014/main" id="{4DB7CF25-8029-90DE-D79A-7782E5A6867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199742"/>
            <a:ext cx="6096000" cy="5658258"/>
          </a:xfrm>
          <a:prstGeom prst="rect">
            <a:avLst/>
          </a:prstGeom>
        </p:spPr>
      </p:pic>
      <p:sp>
        <p:nvSpPr>
          <p:cNvPr id="17" name="Rectangle 16">
            <a:extLst>
              <a:ext uri="{FF2B5EF4-FFF2-40B4-BE49-F238E27FC236}">
                <a16:creationId xmlns:a16="http://schemas.microsoft.com/office/drawing/2014/main" id="{A49F5253-B525-DD7D-BA9B-69F159D08D02}"/>
              </a:ext>
            </a:extLst>
          </p:cNvPr>
          <p:cNvSpPr/>
          <p:nvPr/>
        </p:nvSpPr>
        <p:spPr>
          <a:xfrm>
            <a:off x="0" y="1199742"/>
            <a:ext cx="12192000" cy="5680029"/>
          </a:xfrm>
          <a:prstGeom prst="rect">
            <a:avLst/>
          </a:prstGeom>
          <a:solidFill>
            <a:schemeClr val="bg1">
              <a:lumMod val="9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Title 3">
            <a:extLst>
              <a:ext uri="{FF2B5EF4-FFF2-40B4-BE49-F238E27FC236}">
                <a16:creationId xmlns:a16="http://schemas.microsoft.com/office/drawing/2014/main" id="{9D862330-8160-4070-986C-AD9E3116E718}"/>
              </a:ext>
            </a:extLst>
          </p:cNvPr>
          <p:cNvSpPr>
            <a:spLocks noGrp="1"/>
          </p:cNvSpPr>
          <p:nvPr>
            <p:ph type="title"/>
          </p:nvPr>
        </p:nvSpPr>
        <p:spPr>
          <a:xfrm>
            <a:off x="182562" y="223426"/>
            <a:ext cx="10866438" cy="1080000"/>
          </a:xfrm>
        </p:spPr>
        <p:txBody>
          <a:bodyPr/>
          <a:lstStyle/>
          <a:p>
            <a:r>
              <a:rPr lang="en-GB" dirty="0">
                <a:latin typeface="+mn-lt"/>
              </a:rPr>
              <a:t>But how do you know where your forest-based products are from?</a:t>
            </a:r>
            <a:endParaRPr lang="en-GB" cap="none" noProof="0" dirty="0">
              <a:latin typeface="+mn-lt"/>
            </a:endParaRPr>
          </a:p>
        </p:txBody>
      </p:sp>
      <p:sp>
        <p:nvSpPr>
          <p:cNvPr id="3" name="Slide Number Placeholder 2">
            <a:extLst>
              <a:ext uri="{FF2B5EF4-FFF2-40B4-BE49-F238E27FC236}">
                <a16:creationId xmlns:a16="http://schemas.microsoft.com/office/drawing/2014/main" id="{ABF62B47-4257-4A20-92FC-1C4D035290B3}"/>
              </a:ext>
            </a:extLst>
          </p:cNvPr>
          <p:cNvSpPr>
            <a:spLocks noGrp="1"/>
          </p:cNvSpPr>
          <p:nvPr>
            <p:ph type="sldNum" sz="quarter" idx="17"/>
          </p:nvPr>
        </p:nvSpPr>
        <p:spPr/>
        <p:txBody>
          <a:bodyPr/>
          <a:lstStyle/>
          <a:p>
            <a:fld id="{F5AEA0E0-5CC6-4BD0-905C-A0021E419432}" type="slidenum">
              <a:rPr lang="en-GB" smtClean="0"/>
              <a:pPr/>
              <a:t>19</a:t>
            </a:fld>
            <a:endParaRPr lang="en-GB"/>
          </a:p>
        </p:txBody>
      </p:sp>
    </p:spTree>
    <p:extLst>
      <p:ext uri="{BB962C8B-B14F-4D97-AF65-F5344CB8AC3E}">
        <p14:creationId xmlns:p14="http://schemas.microsoft.com/office/powerpoint/2010/main" val="688209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6AFBCD-4BAE-49E7-BFDE-1F80CB2D404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5" name="Title 3">
            <a:extLst>
              <a:ext uri="{FF2B5EF4-FFF2-40B4-BE49-F238E27FC236}">
                <a16:creationId xmlns:a16="http://schemas.microsoft.com/office/drawing/2014/main" id="{98127437-49E2-42BB-9391-353AB55D06FA}"/>
              </a:ext>
            </a:extLst>
          </p:cNvPr>
          <p:cNvSpPr txBox="1">
            <a:spLocks/>
          </p:cNvSpPr>
          <p:nvPr/>
        </p:nvSpPr>
        <p:spPr>
          <a:xfrm>
            <a:off x="650442" y="943334"/>
            <a:ext cx="4915188" cy="804862"/>
          </a:xfrm>
          <a:prstGeom prst="rect">
            <a:avLst/>
          </a:prstGeom>
        </p:spPr>
        <p:txBody>
          <a:bodyPr vert="horz" lIns="0" tIns="0" rIns="0" bIns="0" rtlCol="0" anchor="t" anchorCtr="0">
            <a:normAutofit/>
          </a:bodyPr>
          <a:lst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285C4D"/>
                </a:solidFill>
                <a:effectLst/>
                <a:uLnTx/>
                <a:uFillTx/>
                <a:latin typeface="Greycliff CF" pitchFamily="50" charset="0"/>
                <a:ea typeface="+mj-ea"/>
                <a:cs typeface="Helvetica" panose="020B0604020202020204" pitchFamily="34" charset="0"/>
              </a:rPr>
              <a:t>Rubber and cork? </a:t>
            </a:r>
          </a:p>
        </p:txBody>
      </p:sp>
      <p:sp>
        <p:nvSpPr>
          <p:cNvPr id="10" name="TextBox 9">
            <a:extLst>
              <a:ext uri="{FF2B5EF4-FFF2-40B4-BE49-F238E27FC236}">
                <a16:creationId xmlns:a16="http://schemas.microsoft.com/office/drawing/2014/main" id="{A7B18345-F333-4725-8783-7681759F7F41}"/>
              </a:ext>
            </a:extLst>
          </p:cNvPr>
          <p:cNvSpPr txBox="1"/>
          <p:nvPr/>
        </p:nvSpPr>
        <p:spPr>
          <a:xfrm>
            <a:off x="567313" y="1435006"/>
            <a:ext cx="8539742"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285C4D"/>
                </a:solidFill>
                <a:latin typeface="Greycliff CF"/>
              </a:rPr>
              <a:t>If you said wood and paper – that’s right! These are the two main materials sourced from forests.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a:solidFill>
                <a:srgbClr val="285C4D"/>
              </a:solidFill>
              <a:latin typeface="Greycliff C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285C4D"/>
                </a:solidFill>
                <a:latin typeface="Greycliff CF"/>
              </a:rPr>
              <a:t>If you said rubber or cork, then you’re more knowledgeable than most young adults in the UK!</a:t>
            </a:r>
            <a:endParaRPr kumimoji="0" lang="en-US" sz="2400" b="0" i="0" u="none" strike="noStrike" kern="1200" cap="none" spc="0" normalizeH="0" baseline="0" noProof="0">
              <a:ln>
                <a:noFill/>
              </a:ln>
              <a:solidFill>
                <a:srgbClr val="285C4D"/>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285C4D"/>
              </a:solidFill>
              <a:effectLst/>
              <a:uLnTx/>
              <a:uFillTx/>
              <a:latin typeface="Greycliff CF"/>
              <a:ea typeface="+mn-ea"/>
              <a:cs typeface="+mn-cs"/>
            </a:endParaRPr>
          </a:p>
        </p:txBody>
      </p:sp>
      <p:pic>
        <p:nvPicPr>
          <p:cNvPr id="11" name="Picture 2">
            <a:extLst>
              <a:ext uri="{FF2B5EF4-FFF2-40B4-BE49-F238E27FC236}">
                <a16:creationId xmlns:a16="http://schemas.microsoft.com/office/drawing/2014/main" id="{EE61538E-D45E-4DC6-9574-D97D99DB53B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3743330"/>
            <a:ext cx="12192000" cy="3422580"/>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E48C3BD-631F-ECBA-C043-23A72C690FD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024260" y="196049"/>
            <a:ext cx="953729" cy="418666"/>
          </a:xfrm>
          <a:prstGeom prst="rect">
            <a:avLst/>
          </a:prstGeom>
        </p:spPr>
      </p:pic>
    </p:spTree>
    <p:extLst>
      <p:ext uri="{BB962C8B-B14F-4D97-AF65-F5344CB8AC3E}">
        <p14:creationId xmlns:p14="http://schemas.microsoft.com/office/powerpoint/2010/main" val="38824648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D6B8B9C-143D-425C-B6B0-A89B29F9C6EA}"/>
              </a:ext>
            </a:extLst>
          </p:cNvPr>
          <p:cNvSpPr/>
          <p:nvPr/>
        </p:nvSpPr>
        <p:spPr>
          <a:xfrm>
            <a:off x="3005982" y="3055612"/>
            <a:ext cx="2151633" cy="145521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743C9BCB-5104-4EC7-A8C0-13A818BC8A7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56262" y="3639910"/>
            <a:ext cx="2155616" cy="2976095"/>
          </a:xfrm>
          <a:prstGeom prst="rect">
            <a:avLst/>
          </a:prstGeom>
        </p:spPr>
      </p:pic>
      <p:pic>
        <p:nvPicPr>
          <p:cNvPr id="26" name="Picture 25" descr="A picture containing outdoor&#10;&#10;Description automatically generated">
            <a:extLst>
              <a:ext uri="{FF2B5EF4-FFF2-40B4-BE49-F238E27FC236}">
                <a16:creationId xmlns:a16="http://schemas.microsoft.com/office/drawing/2014/main" id="{6EC66FFF-611B-47BB-870E-12C7ABF2D3B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704559" y="1270867"/>
            <a:ext cx="3177490" cy="5345138"/>
          </a:xfrm>
          <a:prstGeom prst="rect">
            <a:avLst/>
          </a:prstGeom>
        </p:spPr>
      </p:pic>
      <p:pic>
        <p:nvPicPr>
          <p:cNvPr id="27" name="Picture 4">
            <a:extLst>
              <a:ext uri="{FF2B5EF4-FFF2-40B4-BE49-F238E27FC236}">
                <a16:creationId xmlns:a16="http://schemas.microsoft.com/office/drawing/2014/main" id="{6B9AD350-48A6-42EC-B8F1-A54F4F90508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3176223" y="1261546"/>
            <a:ext cx="3754864" cy="21737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Leroy Merlin and FSC Drive Sustainability Ethos through Furniture | Forest  Stewardship Council">
            <a:extLst>
              <a:ext uri="{FF2B5EF4-FFF2-40B4-BE49-F238E27FC236}">
                <a16:creationId xmlns:a16="http://schemas.microsoft.com/office/drawing/2014/main" id="{2F664B8F-F36B-4515-AC6B-53FDFB2A0F3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10762" y="4981988"/>
            <a:ext cx="3031348" cy="16340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285DFC4-27BA-4C0C-906E-93DF0175FAD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257086" y="3719163"/>
            <a:ext cx="1454123" cy="1053125"/>
          </a:xfrm>
          <a:prstGeom prst="rect">
            <a:avLst/>
          </a:prstGeom>
        </p:spPr>
      </p:pic>
      <p:pic>
        <p:nvPicPr>
          <p:cNvPr id="43" name="Picture 42">
            <a:extLst>
              <a:ext uri="{FF2B5EF4-FFF2-40B4-BE49-F238E27FC236}">
                <a16:creationId xmlns:a16="http://schemas.microsoft.com/office/drawing/2014/main" id="{5D6CFEED-4F96-4AEC-9903-FC7CCDE188ED}"/>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5840994" y="4981988"/>
            <a:ext cx="2703405" cy="1634017"/>
          </a:xfrm>
          <a:prstGeom prst="rect">
            <a:avLst/>
          </a:prstGeom>
        </p:spPr>
      </p:pic>
      <p:sp>
        <p:nvSpPr>
          <p:cNvPr id="12" name="TextBox 11">
            <a:extLst>
              <a:ext uri="{FF2B5EF4-FFF2-40B4-BE49-F238E27FC236}">
                <a16:creationId xmlns:a16="http://schemas.microsoft.com/office/drawing/2014/main" id="{402FD12A-80DC-8F5F-1DDC-62106DD96FE7}"/>
              </a:ext>
            </a:extLst>
          </p:cNvPr>
          <p:cNvSpPr txBox="1"/>
          <p:nvPr/>
        </p:nvSpPr>
        <p:spPr>
          <a:xfrm>
            <a:off x="3505566" y="3717856"/>
            <a:ext cx="5038833" cy="1107996"/>
          </a:xfrm>
          <a:prstGeom prst="rect">
            <a:avLst/>
          </a:prstGeom>
          <a:noFill/>
        </p:spPr>
        <p:txBody>
          <a:bodyPr wrap="square" lIns="91440" tIns="45720" rIns="91440" bIns="45720" anchor="t">
            <a:spAutoFit/>
          </a:bodyPr>
          <a:lstStyle/>
          <a:p>
            <a:r>
              <a:rPr lang="en-US" sz="2200" dirty="0">
                <a:solidFill>
                  <a:schemeClr val="bg1"/>
                </a:solidFill>
              </a:rPr>
              <a:t>When responsibly sourced, these materials can be renewable and keep carbon locked up.</a:t>
            </a:r>
          </a:p>
        </p:txBody>
      </p:sp>
      <p:sp>
        <p:nvSpPr>
          <p:cNvPr id="13" name="Title 6">
            <a:extLst>
              <a:ext uri="{FF2B5EF4-FFF2-40B4-BE49-F238E27FC236}">
                <a16:creationId xmlns:a16="http://schemas.microsoft.com/office/drawing/2014/main" id="{3E4EF175-E5F4-ACC1-3275-C7E7C1A3A561}"/>
              </a:ext>
            </a:extLst>
          </p:cNvPr>
          <p:cNvSpPr>
            <a:spLocks noGrp="1"/>
          </p:cNvSpPr>
          <p:nvPr>
            <p:ph type="title"/>
          </p:nvPr>
        </p:nvSpPr>
        <p:spPr>
          <a:xfrm>
            <a:off x="178898" y="241995"/>
            <a:ext cx="8365501" cy="1080000"/>
          </a:xfrm>
        </p:spPr>
        <p:txBody>
          <a:bodyPr/>
          <a:lstStyle/>
          <a:p>
            <a:r>
              <a:rPr lang="en-GB" noProof="0"/>
              <a:t>We rely on forests to provide </a:t>
            </a:r>
            <a:br>
              <a:rPr lang="en-GB" noProof="0"/>
            </a:br>
            <a:r>
              <a:rPr lang="en-GB" noProof="0"/>
              <a:t>materials for daily life</a:t>
            </a:r>
          </a:p>
        </p:txBody>
      </p:sp>
      <p:sp>
        <p:nvSpPr>
          <p:cNvPr id="2" name="Slide Number Placeholder 1">
            <a:extLst>
              <a:ext uri="{FF2B5EF4-FFF2-40B4-BE49-F238E27FC236}">
                <a16:creationId xmlns:a16="http://schemas.microsoft.com/office/drawing/2014/main" id="{95F8D577-1B5E-12BC-D03D-4B98C1E1813B}"/>
              </a:ext>
            </a:extLst>
          </p:cNvPr>
          <p:cNvSpPr>
            <a:spLocks noGrp="1"/>
          </p:cNvSpPr>
          <p:nvPr>
            <p:ph type="sldNum" sz="quarter" idx="17"/>
          </p:nvPr>
        </p:nvSpPr>
        <p:spPr/>
        <p:txBody>
          <a:bodyPr/>
          <a:lstStyle/>
          <a:p>
            <a:fld id="{F5AEA0E0-5CC6-4BD0-905C-A0021E419432}" type="slidenum">
              <a:rPr lang="en-GB" smtClean="0"/>
              <a:pPr/>
              <a:t>20</a:t>
            </a:fld>
            <a:endParaRPr lang="en-GB"/>
          </a:p>
        </p:txBody>
      </p:sp>
      <p:pic>
        <p:nvPicPr>
          <p:cNvPr id="4" name="Picture 3" descr="A picture containing floor&#10;&#10;Description automatically generated">
            <a:extLst>
              <a:ext uri="{FF2B5EF4-FFF2-40B4-BE49-F238E27FC236}">
                <a16:creationId xmlns:a16="http://schemas.microsoft.com/office/drawing/2014/main" id="{43346F22-D5E9-1ED9-0076-0636CB21609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16200000">
            <a:off x="6748026" y="1571177"/>
            <a:ext cx="2167266" cy="1548383"/>
          </a:xfrm>
          <a:prstGeom prst="rect">
            <a:avLst/>
          </a:prstGeom>
        </p:spPr>
      </p:pic>
      <p:pic>
        <p:nvPicPr>
          <p:cNvPr id="7" name="Picture 6" descr="A picture containing building, roof&#10;&#10;Description automatically generated">
            <a:extLst>
              <a:ext uri="{FF2B5EF4-FFF2-40B4-BE49-F238E27FC236}">
                <a16:creationId xmlns:a16="http://schemas.microsoft.com/office/drawing/2014/main" id="{52B9124A-CD33-F1BC-E1E5-D5F667F406E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b="-3"/>
          <a:stretch/>
        </p:blipFill>
        <p:spPr>
          <a:xfrm>
            <a:off x="242371" y="1270151"/>
            <a:ext cx="2739573" cy="2168949"/>
          </a:xfrm>
          <a:prstGeom prst="rect">
            <a:avLst/>
          </a:prstGeom>
        </p:spPr>
      </p:pic>
    </p:spTree>
    <p:extLst>
      <p:ext uri="{BB962C8B-B14F-4D97-AF65-F5344CB8AC3E}">
        <p14:creationId xmlns:p14="http://schemas.microsoft.com/office/powerpoint/2010/main" val="3665369308"/>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5312229" cy="6858000"/>
          </a:xfrm>
          <a:prstGeom prst="rect">
            <a:avLst/>
          </a:prstGeom>
          <a:solidFill>
            <a:schemeClr val="tx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8E8"/>
              </a:solidFill>
              <a:effectLst/>
              <a:uLnTx/>
              <a:uFillTx/>
              <a:latin typeface="Greycliff CF"/>
              <a:ea typeface="+mn-ea"/>
              <a:cs typeface="+mn-cs"/>
            </a:endParaRPr>
          </a:p>
        </p:txBody>
      </p:sp>
      <p:sp>
        <p:nvSpPr>
          <p:cNvPr id="4" name="TextBox 4"/>
          <p:cNvSpPr txBox="1"/>
          <p:nvPr/>
        </p:nvSpPr>
        <p:spPr>
          <a:xfrm>
            <a:off x="643079" y="2663353"/>
            <a:ext cx="3703274" cy="3847207"/>
          </a:xfrm>
          <a:prstGeom prst="rect">
            <a:avLst/>
          </a:prstGeom>
        </p:spPr>
        <p:txBody>
          <a:bodyPr wrap="square" lIns="0" tIns="0" rIns="0" bIns="0" rtlCol="0" anchor="t">
            <a:spAutoFit/>
          </a:bodyPr>
          <a:lstStyle/>
          <a:p>
            <a:pPr marL="0" marR="0" lvl="0" indent="0" algn="l" defTabSz="914400" rtl="0" eaLnBrk="1" fontAlgn="auto" latinLnBrk="0" hangingPunct="1">
              <a:lnSpc>
                <a:spcPts val="2541"/>
              </a:lnSpc>
              <a:spcBef>
                <a:spcPct val="0"/>
              </a:spcBef>
              <a:spcAft>
                <a:spcPts val="0"/>
              </a:spcAft>
              <a:buClrTx/>
              <a:buSzTx/>
              <a:buFontTx/>
              <a:buNone/>
              <a:tabLst/>
              <a:defRPr/>
            </a:pPr>
            <a:r>
              <a:rPr kumimoji="0" lang="en-GB" sz="2000" b="0" i="0" u="none" strike="noStrike" kern="1200" cap="none" spc="0" normalizeH="0" baseline="0" noProof="0">
                <a:ln>
                  <a:noFill/>
                </a:ln>
                <a:solidFill>
                  <a:srgbClr val="F1F8E8"/>
                </a:solidFill>
                <a:effectLst/>
                <a:uLnTx/>
                <a:uFillTx/>
                <a:latin typeface="Greycliff CF"/>
                <a:ea typeface="+mn-ea"/>
                <a:cs typeface="+mn-cs"/>
              </a:rPr>
              <a:t>The demand for tropical timber in the UK and Europe is very high, with most of it focusing on a few well-known species. Some are so popular that high quality timber in these species can be difficult to find.</a:t>
            </a:r>
          </a:p>
          <a:p>
            <a:pPr marL="0" marR="0" lvl="0" indent="0" algn="l" defTabSz="914400" rtl="0" eaLnBrk="1" fontAlgn="auto" latinLnBrk="0" hangingPunct="1">
              <a:lnSpc>
                <a:spcPts val="2541"/>
              </a:lnSpc>
              <a:spcBef>
                <a:spcPct val="0"/>
              </a:spcBef>
              <a:spcAft>
                <a:spcPts val="0"/>
              </a:spcAft>
              <a:buClrTx/>
              <a:buSzTx/>
              <a:buFontTx/>
              <a:buNone/>
              <a:tabLst/>
              <a:defRPr/>
            </a:pPr>
            <a:endParaRPr kumimoji="0" lang="en-GB" sz="2000" b="0" i="0" u="none" strike="noStrike" kern="1200" cap="none" spc="0" normalizeH="0" baseline="0" noProof="0">
              <a:ln>
                <a:noFill/>
              </a:ln>
              <a:solidFill>
                <a:srgbClr val="F1F8E8"/>
              </a:solidFill>
              <a:effectLst/>
              <a:uLnTx/>
              <a:uFillTx/>
              <a:latin typeface="Greycliff CF"/>
              <a:ea typeface="+mn-ea"/>
              <a:cs typeface="+mn-cs"/>
            </a:endParaRPr>
          </a:p>
          <a:p>
            <a:pPr marL="0" marR="0" lvl="0" indent="0" algn="l" defTabSz="914400" rtl="0" eaLnBrk="1" fontAlgn="auto" latinLnBrk="0" hangingPunct="1">
              <a:lnSpc>
                <a:spcPts val="2541"/>
              </a:lnSpc>
              <a:spcBef>
                <a:spcPct val="0"/>
              </a:spcBef>
              <a:spcAft>
                <a:spcPts val="0"/>
              </a:spcAft>
              <a:buClrTx/>
              <a:buSzTx/>
              <a:buFontTx/>
              <a:buNone/>
              <a:tabLst/>
              <a:defRPr/>
            </a:pPr>
            <a:r>
              <a:rPr kumimoji="0" lang="en-GB" sz="2000" b="0" i="0" u="none" strike="noStrike" kern="1200" cap="none" spc="0" normalizeH="0" baseline="0" noProof="0">
                <a:ln>
                  <a:noFill/>
                </a:ln>
                <a:solidFill>
                  <a:srgbClr val="F1F8E8"/>
                </a:solidFill>
                <a:effectLst/>
                <a:uLnTx/>
                <a:uFillTx/>
                <a:latin typeface="Greycliff CF"/>
                <a:ea typeface="+mn-ea"/>
                <a:cs typeface="+mn-cs"/>
              </a:rPr>
              <a:t>Increasingly, </a:t>
            </a:r>
            <a:r>
              <a:rPr lang="en-GB" sz="2000">
                <a:solidFill>
                  <a:srgbClr val="F1F8E8"/>
                </a:solidFill>
                <a:latin typeface="Greycliff CF"/>
              </a:rPr>
              <a:t>companies</a:t>
            </a:r>
            <a:r>
              <a:rPr kumimoji="0" lang="en-GB" sz="2000" b="0" i="0" u="none" strike="noStrike" kern="1200" cap="none" spc="0" normalizeH="0" baseline="0" noProof="0">
                <a:ln>
                  <a:noFill/>
                </a:ln>
                <a:solidFill>
                  <a:srgbClr val="F1F8E8"/>
                </a:solidFill>
                <a:effectLst/>
                <a:uLnTx/>
                <a:uFillTx/>
                <a:latin typeface="Greycliff CF"/>
                <a:ea typeface="+mn-ea"/>
                <a:cs typeface="+mn-cs"/>
              </a:rPr>
              <a:t> are considering using lesser-known species in place of the more common woods. </a:t>
            </a:r>
          </a:p>
        </p:txBody>
      </p:sp>
      <p:sp>
        <p:nvSpPr>
          <p:cNvPr id="7" name="TextBox 7"/>
          <p:cNvSpPr txBox="1"/>
          <p:nvPr/>
        </p:nvSpPr>
        <p:spPr>
          <a:xfrm>
            <a:off x="643079" y="843081"/>
            <a:ext cx="3864672" cy="977191"/>
          </a:xfrm>
          <a:prstGeom prst="rect">
            <a:avLst/>
          </a:prstGeom>
        </p:spPr>
        <p:txBody>
          <a:bodyPr wrap="square" lIns="0" tIns="0" rIns="0" bIns="0" rtlCol="0" anchor="t">
            <a:spAutoFit/>
          </a:bodyPr>
          <a:lstStyle/>
          <a:p>
            <a:pPr marL="0" marR="0" lvl="0" indent="0" algn="l" defTabSz="914400" rtl="0" eaLnBrk="1" fontAlgn="auto" latinLnBrk="0" hangingPunct="1">
              <a:lnSpc>
                <a:spcPts val="3574"/>
              </a:lnSpc>
              <a:spcBef>
                <a:spcPct val="0"/>
              </a:spcBef>
              <a:spcAft>
                <a:spcPts val="0"/>
              </a:spcAft>
              <a:buClrTx/>
              <a:buSzTx/>
              <a:buFontTx/>
              <a:buNone/>
              <a:tabLst/>
              <a:defRPr/>
            </a:pPr>
            <a:r>
              <a:rPr lang="en-US" sz="4400" b="1" dirty="0">
                <a:solidFill>
                  <a:prstClr val="white"/>
                </a:solidFill>
                <a:latin typeface="Greycliff CF" pitchFamily="50" charset="0"/>
              </a:rPr>
              <a:t>Lesser-known timber species</a:t>
            </a:r>
            <a:endParaRPr kumimoji="0" lang="en-US" sz="4400" b="1" i="0" u="none" strike="noStrike" kern="1200" cap="none" spc="0" normalizeH="0" baseline="0" noProof="0" dirty="0">
              <a:ln>
                <a:noFill/>
              </a:ln>
              <a:solidFill>
                <a:prstClr val="white"/>
              </a:solidFill>
              <a:effectLst/>
              <a:uLnTx/>
              <a:uFillTx/>
              <a:latin typeface="Greycliff CF" pitchFamily="50" charset="0"/>
              <a:ea typeface="+mn-ea"/>
              <a:cs typeface="+mn-cs"/>
            </a:endParaRPr>
          </a:p>
        </p:txBody>
      </p:sp>
      <p:sp>
        <p:nvSpPr>
          <p:cNvPr id="2" name="Slide Number Placeholder 1">
            <a:extLst>
              <a:ext uri="{FF2B5EF4-FFF2-40B4-BE49-F238E27FC236}">
                <a16:creationId xmlns:a16="http://schemas.microsoft.com/office/drawing/2014/main" id="{C5B0B9AB-5AC1-E0DF-C1A1-D175484397F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GB" sz="1000" b="0" i="0" u="none" strike="noStrike" kern="1200" cap="none" spc="0" normalizeH="0" baseline="0" noProof="0">
              <a:ln>
                <a:noFill/>
              </a:ln>
              <a:solidFill>
                <a:srgbClr val="285C4D"/>
              </a:solidFill>
              <a:effectLst/>
              <a:uLnTx/>
              <a:uFillTx/>
              <a:latin typeface="Greycliff CF"/>
              <a:ea typeface="+mn-ea"/>
              <a:cs typeface="+mn-cs"/>
            </a:endParaRPr>
          </a:p>
        </p:txBody>
      </p:sp>
      <p:pic>
        <p:nvPicPr>
          <p:cNvPr id="6" name="Picture 5">
            <a:extLst>
              <a:ext uri="{FF2B5EF4-FFF2-40B4-BE49-F238E27FC236}">
                <a16:creationId xmlns:a16="http://schemas.microsoft.com/office/drawing/2014/main" id="{D0F2DB4B-BD85-C4D7-9B57-5CBDBE1E52B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312229" y="0"/>
            <a:ext cx="6879771" cy="6858000"/>
          </a:xfrm>
          <a:prstGeom prst="rect">
            <a:avLst/>
          </a:prstGeom>
        </p:spPr>
      </p:pic>
    </p:spTree>
    <p:extLst>
      <p:ext uri="{BB962C8B-B14F-4D97-AF65-F5344CB8AC3E}">
        <p14:creationId xmlns:p14="http://schemas.microsoft.com/office/powerpoint/2010/main" val="1990883896"/>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F78F2D1F-21E4-467E-9354-E46EE8E1E12E}"/>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p:pic>
      <p:sp>
        <p:nvSpPr>
          <p:cNvPr id="24" name="Text Placeholder 23">
            <a:extLst>
              <a:ext uri="{FF2B5EF4-FFF2-40B4-BE49-F238E27FC236}">
                <a16:creationId xmlns:a16="http://schemas.microsoft.com/office/drawing/2014/main" id="{231F0DA5-533C-41FF-9631-E3E8C908E654}"/>
              </a:ext>
            </a:extLst>
          </p:cNvPr>
          <p:cNvSpPr>
            <a:spLocks noGrp="1"/>
          </p:cNvSpPr>
          <p:nvPr>
            <p:ph type="body" sz="quarter" idx="20"/>
          </p:nvPr>
        </p:nvSpPr>
        <p:spPr>
          <a:xfrm>
            <a:off x="6096000" y="4938889"/>
            <a:ext cx="5376000" cy="1919112"/>
          </a:xfrm>
        </p:spPr>
        <p:txBody>
          <a:bodyPr/>
          <a:lstStyle/>
          <a:p>
            <a:r>
              <a:rPr lang="en-GB" noProof="0"/>
              <a:t> </a:t>
            </a:r>
          </a:p>
        </p:txBody>
      </p:sp>
      <p:sp>
        <p:nvSpPr>
          <p:cNvPr id="12" name="Text Placeholder 11">
            <a:extLst>
              <a:ext uri="{FF2B5EF4-FFF2-40B4-BE49-F238E27FC236}">
                <a16:creationId xmlns:a16="http://schemas.microsoft.com/office/drawing/2014/main" id="{B18CCAE1-881E-40AD-BC34-3923D3C09D4F}"/>
              </a:ext>
            </a:extLst>
          </p:cNvPr>
          <p:cNvSpPr>
            <a:spLocks noGrp="1"/>
          </p:cNvSpPr>
          <p:nvPr>
            <p:ph type="body" sz="quarter" idx="4294967295"/>
          </p:nvPr>
        </p:nvSpPr>
        <p:spPr>
          <a:xfrm>
            <a:off x="9116713" y="5624625"/>
            <a:ext cx="2019600" cy="900000"/>
          </a:xfrm>
        </p:spPr>
        <p:txBody>
          <a:bodyPr/>
          <a:lstStyle/>
          <a:p>
            <a:r>
              <a:rPr lang="en-GB" noProof="0"/>
              <a:t> </a:t>
            </a:r>
          </a:p>
        </p:txBody>
      </p:sp>
      <p:sp>
        <p:nvSpPr>
          <p:cNvPr id="10" name="Title 9">
            <a:extLst>
              <a:ext uri="{FF2B5EF4-FFF2-40B4-BE49-F238E27FC236}">
                <a16:creationId xmlns:a16="http://schemas.microsoft.com/office/drawing/2014/main" id="{7C007716-AD1F-4E34-ACD9-D12F63EF00DA}"/>
              </a:ext>
            </a:extLst>
          </p:cNvPr>
          <p:cNvSpPr>
            <a:spLocks noGrp="1"/>
          </p:cNvSpPr>
          <p:nvPr>
            <p:ph type="title"/>
          </p:nvPr>
        </p:nvSpPr>
        <p:spPr>
          <a:xfrm>
            <a:off x="1258955" y="3059256"/>
            <a:ext cx="10753200" cy="739488"/>
          </a:xfrm>
        </p:spPr>
        <p:txBody>
          <a:bodyPr/>
          <a:lstStyle/>
          <a:p>
            <a:r>
              <a:rPr lang="en-GB" noProof="0">
                <a:solidFill>
                  <a:schemeClr val="accent2"/>
                </a:solidFill>
              </a:rPr>
              <a:t>Activity: </a:t>
            </a:r>
            <a:br>
              <a:rPr lang="en-GB" noProof="0"/>
            </a:br>
            <a:r>
              <a:rPr lang="en-GB" noProof="0"/>
              <a:t>Design a product</a:t>
            </a:r>
          </a:p>
        </p:txBody>
      </p:sp>
      <p:sp>
        <p:nvSpPr>
          <p:cNvPr id="2" name="TextBox 1">
            <a:extLst>
              <a:ext uri="{FF2B5EF4-FFF2-40B4-BE49-F238E27FC236}">
                <a16:creationId xmlns:a16="http://schemas.microsoft.com/office/drawing/2014/main" id="{BA4A16B9-675B-DB38-BA6D-D1BFD919BFF4}"/>
              </a:ext>
            </a:extLst>
          </p:cNvPr>
          <p:cNvSpPr txBox="1"/>
          <p:nvPr/>
        </p:nvSpPr>
        <p:spPr>
          <a:xfrm>
            <a:off x="9809660" y="6568202"/>
            <a:ext cx="166264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1F8E8"/>
                </a:solidFill>
                <a:effectLst/>
                <a:uLnTx/>
                <a:uFillTx/>
                <a:latin typeface="Greycliff CF"/>
                <a:ea typeface="+mn-ea"/>
                <a:cs typeface="+mn-cs"/>
              </a:rPr>
              <a:t>© FSC China / </a:t>
            </a:r>
            <a:r>
              <a:rPr kumimoji="0" lang="en-US" sz="1000" b="0" i="0" u="none" strike="noStrike" kern="1200" cap="none" spc="0" normalizeH="0" baseline="0" noProof="0" err="1">
                <a:ln>
                  <a:noFill/>
                </a:ln>
                <a:solidFill>
                  <a:srgbClr val="F1F8E8"/>
                </a:solidFill>
                <a:effectLst/>
                <a:uLnTx/>
                <a:uFillTx/>
                <a:latin typeface="Greycliff CF"/>
                <a:ea typeface="+mn-ea"/>
                <a:cs typeface="+mn-cs"/>
              </a:rPr>
              <a:t>Feiyue</a:t>
            </a:r>
            <a:r>
              <a:rPr kumimoji="0" lang="en-US" sz="1000" b="0" i="0" u="none" strike="noStrike" kern="1200" cap="none" spc="0" normalizeH="0" baseline="0" noProof="0">
                <a:ln>
                  <a:noFill/>
                </a:ln>
                <a:solidFill>
                  <a:srgbClr val="F1F8E8"/>
                </a:solidFill>
                <a:effectLst/>
                <a:uLnTx/>
                <a:uFillTx/>
                <a:latin typeface="Greycliff CF"/>
                <a:ea typeface="+mn-ea"/>
                <a:cs typeface="+mn-cs"/>
              </a:rPr>
              <a:t> Liu</a:t>
            </a:r>
          </a:p>
        </p:txBody>
      </p:sp>
      <p:sp>
        <p:nvSpPr>
          <p:cNvPr id="3" name="TextBox 2">
            <a:extLst>
              <a:ext uri="{FF2B5EF4-FFF2-40B4-BE49-F238E27FC236}">
                <a16:creationId xmlns:a16="http://schemas.microsoft.com/office/drawing/2014/main" id="{3FCFA592-4E7B-6F97-B39B-DADDC169F280}"/>
              </a:ext>
            </a:extLst>
          </p:cNvPr>
          <p:cNvSpPr txBox="1"/>
          <p:nvPr/>
        </p:nvSpPr>
        <p:spPr>
          <a:xfrm>
            <a:off x="719400" y="6520577"/>
            <a:ext cx="6100762"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1F8E8"/>
                </a:solidFill>
                <a:effectLst/>
                <a:uLnTx/>
                <a:uFillTx/>
                <a:latin typeface="Greycliff CF"/>
                <a:ea typeface="+mn-ea"/>
                <a:cs typeface="+mn-cs"/>
              </a:rPr>
              <a:t>FSC-certified bamboo plantation in Hengxiwu village</a:t>
            </a:r>
          </a:p>
        </p:txBody>
      </p:sp>
    </p:spTree>
    <p:extLst>
      <p:ext uri="{BB962C8B-B14F-4D97-AF65-F5344CB8AC3E}">
        <p14:creationId xmlns:p14="http://schemas.microsoft.com/office/powerpoint/2010/main" val="1745774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986B419E-A2B0-4BED-B3EF-B66B37EAD6B8}"/>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a:ext>
            </a:extLst>
          </a:blip>
          <a:srcRect/>
          <a:stretch/>
        </p:blipFill>
        <p:spPr>
          <a:xfrm>
            <a:off x="0" y="-2"/>
            <a:ext cx="12192000" cy="6876000"/>
          </a:xfrm>
        </p:spPr>
      </p:pic>
    </p:spTree>
    <p:extLst>
      <p:ext uri="{BB962C8B-B14F-4D97-AF65-F5344CB8AC3E}">
        <p14:creationId xmlns:p14="http://schemas.microsoft.com/office/powerpoint/2010/main" val="4121270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rubber gloves planting a potted plant&#10;&#10;Description automatically generated">
            <a:extLst>
              <a:ext uri="{FF2B5EF4-FFF2-40B4-BE49-F238E27FC236}">
                <a16:creationId xmlns:a16="http://schemas.microsoft.com/office/drawing/2014/main" id="{6FA11027-B692-22DA-0BDF-A107530802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085" y="1199742"/>
            <a:ext cx="6100916" cy="5649421"/>
          </a:xfrm>
          <a:prstGeom prst="rect">
            <a:avLst/>
          </a:prstGeom>
        </p:spPr>
      </p:pic>
      <p:pic>
        <p:nvPicPr>
          <p:cNvPr id="16" name="Picture 15">
            <a:extLst>
              <a:ext uri="{FF2B5EF4-FFF2-40B4-BE49-F238E27FC236}">
                <a16:creationId xmlns:a16="http://schemas.microsoft.com/office/drawing/2014/main" id="{4DB7CF25-8029-90DE-D79A-7782E5A686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199742"/>
            <a:ext cx="6096000" cy="5658258"/>
          </a:xfrm>
          <a:prstGeom prst="rect">
            <a:avLst/>
          </a:prstGeom>
        </p:spPr>
      </p:pic>
      <p:sp>
        <p:nvSpPr>
          <p:cNvPr id="17" name="Rectangle 16">
            <a:extLst>
              <a:ext uri="{FF2B5EF4-FFF2-40B4-BE49-F238E27FC236}">
                <a16:creationId xmlns:a16="http://schemas.microsoft.com/office/drawing/2014/main" id="{A49F5253-B525-DD7D-BA9B-69F159D08D02}"/>
              </a:ext>
            </a:extLst>
          </p:cNvPr>
          <p:cNvSpPr/>
          <p:nvPr/>
        </p:nvSpPr>
        <p:spPr>
          <a:xfrm>
            <a:off x="0" y="1199742"/>
            <a:ext cx="12192000" cy="5680030"/>
          </a:xfrm>
          <a:prstGeom prst="rect">
            <a:avLst/>
          </a:prstGeom>
          <a:solidFill>
            <a:schemeClr val="bg1">
              <a:lumMod val="95000"/>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4" name="Title 3">
            <a:extLst>
              <a:ext uri="{FF2B5EF4-FFF2-40B4-BE49-F238E27FC236}">
                <a16:creationId xmlns:a16="http://schemas.microsoft.com/office/drawing/2014/main" id="{9D862330-8160-4070-986C-AD9E3116E718}"/>
              </a:ext>
            </a:extLst>
          </p:cNvPr>
          <p:cNvSpPr>
            <a:spLocks noGrp="1"/>
          </p:cNvSpPr>
          <p:nvPr>
            <p:ph type="title"/>
          </p:nvPr>
        </p:nvSpPr>
        <p:spPr>
          <a:xfrm>
            <a:off x="182562" y="223426"/>
            <a:ext cx="10866438" cy="1080000"/>
          </a:xfrm>
        </p:spPr>
        <p:txBody>
          <a:bodyPr/>
          <a:lstStyle/>
          <a:p>
            <a:r>
              <a:rPr lang="en-GB" cap="none" noProof="0">
                <a:latin typeface="+mn-lt"/>
              </a:rPr>
              <a:t>Older people tend to have better knowledge about the origins of cork and rubber</a:t>
            </a:r>
          </a:p>
        </p:txBody>
      </p:sp>
      <p:sp>
        <p:nvSpPr>
          <p:cNvPr id="3" name="Slide Number Placeholder 2">
            <a:extLst>
              <a:ext uri="{FF2B5EF4-FFF2-40B4-BE49-F238E27FC236}">
                <a16:creationId xmlns:a16="http://schemas.microsoft.com/office/drawing/2014/main" id="{ABF62B47-4257-4A20-92FC-1C4D035290B3}"/>
              </a:ext>
            </a:extLst>
          </p:cNvPr>
          <p:cNvSpPr>
            <a:spLocks noGrp="1"/>
          </p:cNvSpPr>
          <p:nvPr>
            <p:ph type="sldNum" sz="quarter" idx="17"/>
          </p:nvPr>
        </p:nvSpPr>
        <p:spPr/>
        <p:txBody>
          <a:bodyPr/>
          <a:lstStyle/>
          <a:p>
            <a:fld id="{F5AEA0E0-5CC6-4BD0-905C-A0021E419432}" type="slidenum">
              <a:rPr lang="en-GB" smtClean="0"/>
              <a:pPr/>
              <a:t>3</a:t>
            </a:fld>
            <a:endParaRPr lang="en-GB"/>
          </a:p>
        </p:txBody>
      </p:sp>
      <p:sp>
        <p:nvSpPr>
          <p:cNvPr id="41" name="Rectangle 40">
            <a:extLst>
              <a:ext uri="{FF2B5EF4-FFF2-40B4-BE49-F238E27FC236}">
                <a16:creationId xmlns:a16="http://schemas.microsoft.com/office/drawing/2014/main" id="{A5092C0B-42E1-8798-DC75-C3A71D353393}"/>
              </a:ext>
            </a:extLst>
          </p:cNvPr>
          <p:cNvSpPr/>
          <p:nvPr/>
        </p:nvSpPr>
        <p:spPr>
          <a:xfrm>
            <a:off x="418719" y="6288126"/>
            <a:ext cx="5787847" cy="5242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0" rtlCol="0" anchor="ctr"/>
          <a:lstStyle/>
          <a:p>
            <a:r>
              <a:rPr lang="en-US" sz="1000" b="1">
                <a:solidFill>
                  <a:schemeClr val="tx2"/>
                </a:solidFill>
              </a:rPr>
              <a:t>FSC UK Consumer Survey 2024 </a:t>
            </a:r>
          </a:p>
          <a:p>
            <a:r>
              <a:rPr lang="en-US" sz="1000" b="1">
                <a:solidFill>
                  <a:schemeClr val="tx2"/>
                </a:solidFill>
              </a:rPr>
              <a:t>Q. </a:t>
            </a:r>
            <a:r>
              <a:rPr lang="en-US" sz="1000">
                <a:solidFill>
                  <a:schemeClr val="tx2"/>
                </a:solidFill>
              </a:rPr>
              <a:t>W</a:t>
            </a:r>
            <a:r>
              <a:rPr lang="en-GB" sz="1000" err="1">
                <a:solidFill>
                  <a:schemeClr val="tx2"/>
                </a:solidFill>
              </a:rPr>
              <a:t>hich</a:t>
            </a:r>
            <a:r>
              <a:rPr lang="en-GB" sz="1000">
                <a:solidFill>
                  <a:schemeClr val="tx2"/>
                </a:solidFill>
              </a:rPr>
              <a:t> of the following materials do you think can or do come from trees? (select all that apply)</a:t>
            </a:r>
            <a:r>
              <a:rPr lang="en-US" sz="1000">
                <a:solidFill>
                  <a:schemeClr val="tx2"/>
                </a:solidFill>
              </a:rPr>
              <a:t> </a:t>
            </a:r>
          </a:p>
        </p:txBody>
      </p:sp>
      <p:grpSp>
        <p:nvGrpSpPr>
          <p:cNvPr id="64" name="Group 63">
            <a:extLst>
              <a:ext uri="{FF2B5EF4-FFF2-40B4-BE49-F238E27FC236}">
                <a16:creationId xmlns:a16="http://schemas.microsoft.com/office/drawing/2014/main" id="{81821B78-870E-2B99-DFA7-59D516744138}"/>
              </a:ext>
            </a:extLst>
          </p:cNvPr>
          <p:cNvGrpSpPr/>
          <p:nvPr/>
        </p:nvGrpSpPr>
        <p:grpSpPr>
          <a:xfrm>
            <a:off x="6619459" y="1179565"/>
            <a:ext cx="5196971" cy="5111477"/>
            <a:chOff x="384899" y="1193262"/>
            <a:chExt cx="5196971" cy="5111477"/>
          </a:xfrm>
        </p:grpSpPr>
        <p:grpSp>
          <p:nvGrpSpPr>
            <p:cNvPr id="65" name="Group 64">
              <a:extLst>
                <a:ext uri="{FF2B5EF4-FFF2-40B4-BE49-F238E27FC236}">
                  <a16:creationId xmlns:a16="http://schemas.microsoft.com/office/drawing/2014/main" id="{41CA9B40-5E22-B117-BFBD-92E2AA24A070}"/>
                </a:ext>
              </a:extLst>
            </p:cNvPr>
            <p:cNvGrpSpPr/>
            <p:nvPr/>
          </p:nvGrpSpPr>
          <p:grpSpPr>
            <a:xfrm>
              <a:off x="390712" y="3776636"/>
              <a:ext cx="2343651" cy="2076163"/>
              <a:chOff x="943489" y="3569470"/>
              <a:chExt cx="2343651" cy="2076163"/>
            </a:xfrm>
          </p:grpSpPr>
          <p:graphicFrame>
            <p:nvGraphicFramePr>
              <p:cNvPr id="82" name="Chart 81">
                <a:extLst>
                  <a:ext uri="{FF2B5EF4-FFF2-40B4-BE49-F238E27FC236}">
                    <a16:creationId xmlns:a16="http://schemas.microsoft.com/office/drawing/2014/main" id="{3D1AD2C8-B847-859D-A76C-501B90A65121}"/>
                  </a:ext>
                </a:extLst>
              </p:cNvPr>
              <p:cNvGraphicFramePr/>
              <p:nvPr/>
            </p:nvGraphicFramePr>
            <p:xfrm>
              <a:off x="943489" y="3569470"/>
              <a:ext cx="2343651" cy="2076163"/>
            </p:xfrm>
            <a:graphic>
              <a:graphicData uri="http://schemas.openxmlformats.org/drawingml/2006/chart">
                <c:chart xmlns:c="http://schemas.openxmlformats.org/drawingml/2006/chart" xmlns:r="http://schemas.openxmlformats.org/officeDocument/2006/relationships" r:id="rId5"/>
              </a:graphicData>
            </a:graphic>
          </p:graphicFrame>
          <p:sp>
            <p:nvSpPr>
              <p:cNvPr id="83" name="Oval 82">
                <a:extLst>
                  <a:ext uri="{FF2B5EF4-FFF2-40B4-BE49-F238E27FC236}">
                    <a16:creationId xmlns:a16="http://schemas.microsoft.com/office/drawing/2014/main" id="{FC90F514-8EDE-910D-DAEB-2C4A9D99E185}"/>
                  </a:ext>
                </a:extLst>
              </p:cNvPr>
              <p:cNvSpPr/>
              <p:nvPr/>
            </p:nvSpPr>
            <p:spPr>
              <a:xfrm>
                <a:off x="1514453" y="4006850"/>
                <a:ext cx="1199069" cy="1203325"/>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TextBox 83">
                <a:extLst>
                  <a:ext uri="{FF2B5EF4-FFF2-40B4-BE49-F238E27FC236}">
                    <a16:creationId xmlns:a16="http://schemas.microsoft.com/office/drawing/2014/main" id="{7CC590F5-6130-0A25-ADD5-9D07742B94C0}"/>
                  </a:ext>
                </a:extLst>
              </p:cNvPr>
              <p:cNvSpPr txBox="1"/>
              <p:nvPr/>
            </p:nvSpPr>
            <p:spPr>
              <a:xfrm>
                <a:off x="1557621" y="4277907"/>
                <a:ext cx="1016625" cy="646331"/>
              </a:xfrm>
              <a:prstGeom prst="rect">
                <a:avLst/>
              </a:prstGeom>
              <a:noFill/>
            </p:spPr>
            <p:txBody>
              <a:bodyPr wrap="none" rtlCol="0">
                <a:spAutoFit/>
              </a:bodyPr>
              <a:lstStyle/>
              <a:p>
                <a:r>
                  <a:rPr lang="en-GB" sz="3600" b="1">
                    <a:solidFill>
                      <a:schemeClr val="bg2"/>
                    </a:solidFill>
                  </a:rPr>
                  <a:t>52%</a:t>
                </a:r>
              </a:p>
            </p:txBody>
          </p:sp>
        </p:grpSp>
        <p:grpSp>
          <p:nvGrpSpPr>
            <p:cNvPr id="66" name="Group 65">
              <a:extLst>
                <a:ext uri="{FF2B5EF4-FFF2-40B4-BE49-F238E27FC236}">
                  <a16:creationId xmlns:a16="http://schemas.microsoft.com/office/drawing/2014/main" id="{93C519AE-77A2-A3E0-A980-17F479142719}"/>
                </a:ext>
              </a:extLst>
            </p:cNvPr>
            <p:cNvGrpSpPr/>
            <p:nvPr/>
          </p:nvGrpSpPr>
          <p:grpSpPr>
            <a:xfrm>
              <a:off x="3238219" y="3769286"/>
              <a:ext cx="2343651" cy="2076163"/>
              <a:chOff x="943489" y="3569470"/>
              <a:chExt cx="2343651" cy="2076163"/>
            </a:xfrm>
          </p:grpSpPr>
          <p:graphicFrame>
            <p:nvGraphicFramePr>
              <p:cNvPr id="79" name="Chart 78">
                <a:extLst>
                  <a:ext uri="{FF2B5EF4-FFF2-40B4-BE49-F238E27FC236}">
                    <a16:creationId xmlns:a16="http://schemas.microsoft.com/office/drawing/2014/main" id="{2B28CA63-9D2A-8212-1598-977DE99BEF34}"/>
                  </a:ext>
                </a:extLst>
              </p:cNvPr>
              <p:cNvGraphicFramePr/>
              <p:nvPr/>
            </p:nvGraphicFramePr>
            <p:xfrm>
              <a:off x="943489" y="3569470"/>
              <a:ext cx="2343651" cy="2076163"/>
            </p:xfrm>
            <a:graphic>
              <a:graphicData uri="http://schemas.openxmlformats.org/drawingml/2006/chart">
                <c:chart xmlns:c="http://schemas.openxmlformats.org/drawingml/2006/chart" xmlns:r="http://schemas.openxmlformats.org/officeDocument/2006/relationships" r:id="rId6"/>
              </a:graphicData>
            </a:graphic>
          </p:graphicFrame>
          <p:sp>
            <p:nvSpPr>
              <p:cNvPr id="80" name="Oval 79">
                <a:extLst>
                  <a:ext uri="{FF2B5EF4-FFF2-40B4-BE49-F238E27FC236}">
                    <a16:creationId xmlns:a16="http://schemas.microsoft.com/office/drawing/2014/main" id="{85464A2E-DD9D-2AD1-BFDA-B70D2FF6AEDA}"/>
                  </a:ext>
                </a:extLst>
              </p:cNvPr>
              <p:cNvSpPr/>
              <p:nvPr/>
            </p:nvSpPr>
            <p:spPr>
              <a:xfrm>
                <a:off x="1514453" y="4006850"/>
                <a:ext cx="1199069" cy="1203325"/>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TextBox 80">
                <a:extLst>
                  <a:ext uri="{FF2B5EF4-FFF2-40B4-BE49-F238E27FC236}">
                    <a16:creationId xmlns:a16="http://schemas.microsoft.com/office/drawing/2014/main" id="{CD60A7B6-7445-2E80-2936-F7A8405FBC7E}"/>
                  </a:ext>
                </a:extLst>
              </p:cNvPr>
              <p:cNvSpPr txBox="1"/>
              <p:nvPr/>
            </p:nvSpPr>
            <p:spPr>
              <a:xfrm>
                <a:off x="1557621" y="4277907"/>
                <a:ext cx="955711" cy="646331"/>
              </a:xfrm>
              <a:prstGeom prst="rect">
                <a:avLst/>
              </a:prstGeom>
              <a:noFill/>
            </p:spPr>
            <p:txBody>
              <a:bodyPr wrap="none" rtlCol="0">
                <a:spAutoFit/>
              </a:bodyPr>
              <a:lstStyle/>
              <a:p>
                <a:r>
                  <a:rPr lang="en-GB" sz="3600" b="1">
                    <a:solidFill>
                      <a:schemeClr val="bg2"/>
                    </a:solidFill>
                  </a:rPr>
                  <a:t>81%</a:t>
                </a:r>
              </a:p>
            </p:txBody>
          </p:sp>
        </p:grpSp>
        <p:grpSp>
          <p:nvGrpSpPr>
            <p:cNvPr id="67" name="Group 66">
              <a:extLst>
                <a:ext uri="{FF2B5EF4-FFF2-40B4-BE49-F238E27FC236}">
                  <a16:creationId xmlns:a16="http://schemas.microsoft.com/office/drawing/2014/main" id="{7BCA7147-4689-2D6A-8C9F-4A3CBF3A0F06}"/>
                </a:ext>
              </a:extLst>
            </p:cNvPr>
            <p:cNvGrpSpPr/>
            <p:nvPr/>
          </p:nvGrpSpPr>
          <p:grpSpPr>
            <a:xfrm>
              <a:off x="3223975" y="1193262"/>
              <a:ext cx="2343651" cy="2076163"/>
              <a:chOff x="943489" y="3569470"/>
              <a:chExt cx="2343651" cy="2076163"/>
            </a:xfrm>
          </p:grpSpPr>
          <p:graphicFrame>
            <p:nvGraphicFramePr>
              <p:cNvPr id="76" name="Chart 75">
                <a:extLst>
                  <a:ext uri="{FF2B5EF4-FFF2-40B4-BE49-F238E27FC236}">
                    <a16:creationId xmlns:a16="http://schemas.microsoft.com/office/drawing/2014/main" id="{C95F55B7-AB12-EB96-A419-7EF55340348D}"/>
                  </a:ext>
                </a:extLst>
              </p:cNvPr>
              <p:cNvGraphicFramePr/>
              <p:nvPr/>
            </p:nvGraphicFramePr>
            <p:xfrm>
              <a:off x="943489" y="3569470"/>
              <a:ext cx="2343651" cy="2076163"/>
            </p:xfrm>
            <a:graphic>
              <a:graphicData uri="http://schemas.openxmlformats.org/drawingml/2006/chart">
                <c:chart xmlns:c="http://schemas.openxmlformats.org/drawingml/2006/chart" xmlns:r="http://schemas.openxmlformats.org/officeDocument/2006/relationships" r:id="rId7"/>
              </a:graphicData>
            </a:graphic>
          </p:graphicFrame>
          <p:sp>
            <p:nvSpPr>
              <p:cNvPr id="77" name="Oval 76">
                <a:extLst>
                  <a:ext uri="{FF2B5EF4-FFF2-40B4-BE49-F238E27FC236}">
                    <a16:creationId xmlns:a16="http://schemas.microsoft.com/office/drawing/2014/main" id="{F63FA831-00E4-D06C-F10A-CDF7FF77C2CA}"/>
                  </a:ext>
                </a:extLst>
              </p:cNvPr>
              <p:cNvSpPr/>
              <p:nvPr/>
            </p:nvSpPr>
            <p:spPr>
              <a:xfrm>
                <a:off x="1514453" y="4006850"/>
                <a:ext cx="1199069" cy="1203325"/>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TextBox 77">
                <a:extLst>
                  <a:ext uri="{FF2B5EF4-FFF2-40B4-BE49-F238E27FC236}">
                    <a16:creationId xmlns:a16="http://schemas.microsoft.com/office/drawing/2014/main" id="{BD1315E3-4D0F-9C5B-38D7-EB6BAF5FE638}"/>
                  </a:ext>
                </a:extLst>
              </p:cNvPr>
              <p:cNvSpPr txBox="1"/>
              <p:nvPr/>
            </p:nvSpPr>
            <p:spPr>
              <a:xfrm>
                <a:off x="1557621" y="4277907"/>
                <a:ext cx="1032655" cy="646331"/>
              </a:xfrm>
              <a:prstGeom prst="rect">
                <a:avLst/>
              </a:prstGeom>
              <a:noFill/>
            </p:spPr>
            <p:txBody>
              <a:bodyPr wrap="none" rtlCol="0">
                <a:spAutoFit/>
              </a:bodyPr>
              <a:lstStyle/>
              <a:p>
                <a:r>
                  <a:rPr lang="en-GB" sz="3600" b="1">
                    <a:solidFill>
                      <a:schemeClr val="bg2"/>
                    </a:solidFill>
                  </a:rPr>
                  <a:t>34%</a:t>
                </a:r>
              </a:p>
            </p:txBody>
          </p:sp>
        </p:grpSp>
        <p:grpSp>
          <p:nvGrpSpPr>
            <p:cNvPr id="68" name="Group 67">
              <a:extLst>
                <a:ext uri="{FF2B5EF4-FFF2-40B4-BE49-F238E27FC236}">
                  <a16:creationId xmlns:a16="http://schemas.microsoft.com/office/drawing/2014/main" id="{2219E954-BB16-A651-1AC1-877A02708181}"/>
                </a:ext>
              </a:extLst>
            </p:cNvPr>
            <p:cNvGrpSpPr/>
            <p:nvPr/>
          </p:nvGrpSpPr>
          <p:grpSpPr>
            <a:xfrm>
              <a:off x="384899" y="1199742"/>
              <a:ext cx="2343651" cy="2076163"/>
              <a:chOff x="943489" y="3569470"/>
              <a:chExt cx="2343651" cy="2076163"/>
            </a:xfrm>
          </p:grpSpPr>
          <p:graphicFrame>
            <p:nvGraphicFramePr>
              <p:cNvPr id="73" name="Chart 72">
                <a:extLst>
                  <a:ext uri="{FF2B5EF4-FFF2-40B4-BE49-F238E27FC236}">
                    <a16:creationId xmlns:a16="http://schemas.microsoft.com/office/drawing/2014/main" id="{36BEE1BB-DC4C-B417-3673-D6B51019A09E}"/>
                  </a:ext>
                </a:extLst>
              </p:cNvPr>
              <p:cNvGraphicFramePr/>
              <p:nvPr/>
            </p:nvGraphicFramePr>
            <p:xfrm>
              <a:off x="943489" y="3569470"/>
              <a:ext cx="2343651" cy="2076163"/>
            </p:xfrm>
            <a:graphic>
              <a:graphicData uri="http://schemas.openxmlformats.org/drawingml/2006/chart">
                <c:chart xmlns:c="http://schemas.openxmlformats.org/drawingml/2006/chart" xmlns:r="http://schemas.openxmlformats.org/officeDocument/2006/relationships" r:id="rId8"/>
              </a:graphicData>
            </a:graphic>
          </p:graphicFrame>
          <p:sp>
            <p:nvSpPr>
              <p:cNvPr id="74" name="Oval 73">
                <a:extLst>
                  <a:ext uri="{FF2B5EF4-FFF2-40B4-BE49-F238E27FC236}">
                    <a16:creationId xmlns:a16="http://schemas.microsoft.com/office/drawing/2014/main" id="{35E2013D-2BAC-74F6-840A-2B8076FF2B94}"/>
                  </a:ext>
                </a:extLst>
              </p:cNvPr>
              <p:cNvSpPr/>
              <p:nvPr/>
            </p:nvSpPr>
            <p:spPr>
              <a:xfrm>
                <a:off x="1514453" y="4006850"/>
                <a:ext cx="1199069" cy="1203325"/>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TextBox 74">
                <a:extLst>
                  <a:ext uri="{FF2B5EF4-FFF2-40B4-BE49-F238E27FC236}">
                    <a16:creationId xmlns:a16="http://schemas.microsoft.com/office/drawing/2014/main" id="{5C6A5389-E2CA-C844-D44A-6C1DA160B28F}"/>
                  </a:ext>
                </a:extLst>
              </p:cNvPr>
              <p:cNvSpPr txBox="1"/>
              <p:nvPr/>
            </p:nvSpPr>
            <p:spPr>
              <a:xfrm>
                <a:off x="1557621" y="4277907"/>
                <a:ext cx="1016625" cy="646331"/>
              </a:xfrm>
              <a:prstGeom prst="rect">
                <a:avLst/>
              </a:prstGeom>
              <a:noFill/>
            </p:spPr>
            <p:txBody>
              <a:bodyPr wrap="none" rtlCol="0">
                <a:spAutoFit/>
              </a:bodyPr>
              <a:lstStyle/>
              <a:p>
                <a:r>
                  <a:rPr lang="en-GB" sz="3600" b="1">
                    <a:solidFill>
                      <a:schemeClr val="bg2"/>
                    </a:solidFill>
                  </a:rPr>
                  <a:t>25%</a:t>
                </a:r>
              </a:p>
            </p:txBody>
          </p:sp>
        </p:grpSp>
        <p:sp>
          <p:nvSpPr>
            <p:cNvPr id="69" name="Rectangle: Rounded Corners 68">
              <a:extLst>
                <a:ext uri="{FF2B5EF4-FFF2-40B4-BE49-F238E27FC236}">
                  <a16:creationId xmlns:a16="http://schemas.microsoft.com/office/drawing/2014/main" id="{90907B87-1BC6-8FE2-57EC-5785F5CF3A84}"/>
                </a:ext>
              </a:extLst>
            </p:cNvPr>
            <p:cNvSpPr/>
            <p:nvPr/>
          </p:nvSpPr>
          <p:spPr>
            <a:xfrm>
              <a:off x="673503" y="3314913"/>
              <a:ext cx="1763787" cy="454373"/>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solidFill>
                </a:rPr>
                <a:t>Gen Z</a:t>
              </a:r>
              <a:endParaRPr lang="en-DE" sz="2000" b="1">
                <a:solidFill>
                  <a:schemeClr val="tx2"/>
                </a:solidFill>
              </a:endParaRPr>
            </a:p>
          </p:txBody>
        </p:sp>
        <p:sp>
          <p:nvSpPr>
            <p:cNvPr id="70" name="Rectangle: Rounded Corners 69">
              <a:extLst>
                <a:ext uri="{FF2B5EF4-FFF2-40B4-BE49-F238E27FC236}">
                  <a16:creationId xmlns:a16="http://schemas.microsoft.com/office/drawing/2014/main" id="{573044EB-0847-0837-C934-668090AB0619}"/>
                </a:ext>
              </a:extLst>
            </p:cNvPr>
            <p:cNvSpPr/>
            <p:nvPr/>
          </p:nvSpPr>
          <p:spPr>
            <a:xfrm>
              <a:off x="3551542" y="3280931"/>
              <a:ext cx="1763787" cy="454373"/>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solidFill>
                </a:rPr>
                <a:t>Millennials</a:t>
              </a:r>
              <a:endParaRPr lang="en-DE" sz="2000" b="1">
                <a:solidFill>
                  <a:schemeClr val="tx2"/>
                </a:solidFill>
              </a:endParaRPr>
            </a:p>
          </p:txBody>
        </p:sp>
        <p:sp>
          <p:nvSpPr>
            <p:cNvPr id="71" name="Rectangle: Rounded Corners 70">
              <a:extLst>
                <a:ext uri="{FF2B5EF4-FFF2-40B4-BE49-F238E27FC236}">
                  <a16:creationId xmlns:a16="http://schemas.microsoft.com/office/drawing/2014/main" id="{52E88554-386E-D115-86E2-7BE4F977F0DF}"/>
                </a:ext>
              </a:extLst>
            </p:cNvPr>
            <p:cNvSpPr/>
            <p:nvPr/>
          </p:nvSpPr>
          <p:spPr>
            <a:xfrm>
              <a:off x="635868" y="5850366"/>
              <a:ext cx="1763787" cy="454373"/>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solidFill>
                </a:rPr>
                <a:t>Gen X</a:t>
              </a:r>
              <a:endParaRPr lang="en-DE" sz="2000" b="1">
                <a:solidFill>
                  <a:schemeClr val="tx2"/>
                </a:solidFill>
              </a:endParaRPr>
            </a:p>
          </p:txBody>
        </p:sp>
        <p:sp>
          <p:nvSpPr>
            <p:cNvPr id="72" name="Rectangle: Rounded Corners 71">
              <a:extLst>
                <a:ext uri="{FF2B5EF4-FFF2-40B4-BE49-F238E27FC236}">
                  <a16:creationId xmlns:a16="http://schemas.microsoft.com/office/drawing/2014/main" id="{9D7A7D61-28C1-0F6B-4804-5BF577A3E72F}"/>
                </a:ext>
              </a:extLst>
            </p:cNvPr>
            <p:cNvSpPr/>
            <p:nvPr/>
          </p:nvSpPr>
          <p:spPr>
            <a:xfrm>
              <a:off x="3471105" y="5828456"/>
              <a:ext cx="1917882" cy="454373"/>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solidFill>
                </a:rPr>
                <a:t>Baby Boomers</a:t>
              </a:r>
              <a:endParaRPr lang="en-DE" sz="2000" b="1">
                <a:solidFill>
                  <a:schemeClr val="tx2"/>
                </a:solidFill>
              </a:endParaRPr>
            </a:p>
          </p:txBody>
        </p:sp>
      </p:grpSp>
      <p:sp>
        <p:nvSpPr>
          <p:cNvPr id="89" name="Isosceles Triangle 88">
            <a:extLst>
              <a:ext uri="{FF2B5EF4-FFF2-40B4-BE49-F238E27FC236}">
                <a16:creationId xmlns:a16="http://schemas.microsoft.com/office/drawing/2014/main" id="{C0F0CE0C-CEDE-5D11-D417-5DE342C85564}"/>
              </a:ext>
            </a:extLst>
          </p:cNvPr>
          <p:cNvSpPr>
            <a:spLocks noChangeAspect="1"/>
          </p:cNvSpPr>
          <p:nvPr/>
        </p:nvSpPr>
        <p:spPr>
          <a:xfrm rot="10800000">
            <a:off x="2473984" y="1811893"/>
            <a:ext cx="352745" cy="138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p>
        </p:txBody>
      </p:sp>
      <p:cxnSp>
        <p:nvCxnSpPr>
          <p:cNvPr id="90" name="Straight Connector 89">
            <a:extLst>
              <a:ext uri="{FF2B5EF4-FFF2-40B4-BE49-F238E27FC236}">
                <a16:creationId xmlns:a16="http://schemas.microsoft.com/office/drawing/2014/main" id="{19F98D68-771B-95FB-B824-B9997CE5D067}"/>
              </a:ext>
            </a:extLst>
          </p:cNvPr>
          <p:cNvCxnSpPr>
            <a:cxnSpLocks/>
          </p:cNvCxnSpPr>
          <p:nvPr/>
        </p:nvCxnSpPr>
        <p:spPr>
          <a:xfrm flipV="1">
            <a:off x="2662588" y="981835"/>
            <a:ext cx="0" cy="776077"/>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AEB2F27-2998-2F62-1584-0FF39F2EF519}"/>
              </a:ext>
            </a:extLst>
          </p:cNvPr>
          <p:cNvCxnSpPr>
            <a:cxnSpLocks/>
          </p:cNvCxnSpPr>
          <p:nvPr/>
        </p:nvCxnSpPr>
        <p:spPr>
          <a:xfrm flipH="1" flipV="1">
            <a:off x="4857240" y="919050"/>
            <a:ext cx="1444732" cy="873696"/>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95" name="Isosceles Triangle 94">
            <a:extLst>
              <a:ext uri="{FF2B5EF4-FFF2-40B4-BE49-F238E27FC236}">
                <a16:creationId xmlns:a16="http://schemas.microsoft.com/office/drawing/2014/main" id="{86015269-0D5F-7805-3C51-FBF5D442E0EE}"/>
              </a:ext>
            </a:extLst>
          </p:cNvPr>
          <p:cNvSpPr>
            <a:spLocks noChangeAspect="1"/>
          </p:cNvSpPr>
          <p:nvPr/>
        </p:nvSpPr>
        <p:spPr>
          <a:xfrm rot="7379018">
            <a:off x="6165306" y="1753414"/>
            <a:ext cx="352745" cy="1389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00"/>
          </a:p>
        </p:txBody>
      </p:sp>
      <p:grpSp>
        <p:nvGrpSpPr>
          <p:cNvPr id="42" name="Group 41">
            <a:extLst>
              <a:ext uri="{FF2B5EF4-FFF2-40B4-BE49-F238E27FC236}">
                <a16:creationId xmlns:a16="http://schemas.microsoft.com/office/drawing/2014/main" id="{ECA5D735-946D-2A86-496D-951B8A3ACD60}"/>
              </a:ext>
            </a:extLst>
          </p:cNvPr>
          <p:cNvGrpSpPr/>
          <p:nvPr/>
        </p:nvGrpSpPr>
        <p:grpSpPr>
          <a:xfrm>
            <a:off x="384899" y="1193262"/>
            <a:ext cx="5196971" cy="5111477"/>
            <a:chOff x="384899" y="1193262"/>
            <a:chExt cx="5196971" cy="5111477"/>
          </a:xfrm>
        </p:grpSpPr>
        <p:grpSp>
          <p:nvGrpSpPr>
            <p:cNvPr id="10" name="Group 9">
              <a:extLst>
                <a:ext uri="{FF2B5EF4-FFF2-40B4-BE49-F238E27FC236}">
                  <a16:creationId xmlns:a16="http://schemas.microsoft.com/office/drawing/2014/main" id="{FA2EA7D9-9610-38D1-2F17-C2DEC02A2B8A}"/>
                </a:ext>
              </a:extLst>
            </p:cNvPr>
            <p:cNvGrpSpPr/>
            <p:nvPr/>
          </p:nvGrpSpPr>
          <p:grpSpPr>
            <a:xfrm>
              <a:off x="390712" y="3776636"/>
              <a:ext cx="2343651" cy="2076163"/>
              <a:chOff x="943489" y="3569470"/>
              <a:chExt cx="2343651" cy="2076163"/>
            </a:xfrm>
          </p:grpSpPr>
          <p:graphicFrame>
            <p:nvGraphicFramePr>
              <p:cNvPr id="11" name="Chart 10">
                <a:extLst>
                  <a:ext uri="{FF2B5EF4-FFF2-40B4-BE49-F238E27FC236}">
                    <a16:creationId xmlns:a16="http://schemas.microsoft.com/office/drawing/2014/main" id="{FD3DC8B9-48D8-99AE-4A4D-79492DC74B57}"/>
                  </a:ext>
                </a:extLst>
              </p:cNvPr>
              <p:cNvGraphicFramePr/>
              <p:nvPr/>
            </p:nvGraphicFramePr>
            <p:xfrm>
              <a:off x="943489" y="3569470"/>
              <a:ext cx="2343651" cy="2076163"/>
            </p:xfrm>
            <a:graphic>
              <a:graphicData uri="http://schemas.openxmlformats.org/drawingml/2006/chart">
                <c:chart xmlns:c="http://schemas.openxmlformats.org/drawingml/2006/chart" xmlns:r="http://schemas.openxmlformats.org/officeDocument/2006/relationships" r:id="rId9"/>
              </a:graphicData>
            </a:graphic>
          </p:graphicFrame>
          <p:sp>
            <p:nvSpPr>
              <p:cNvPr id="12" name="Oval 11">
                <a:extLst>
                  <a:ext uri="{FF2B5EF4-FFF2-40B4-BE49-F238E27FC236}">
                    <a16:creationId xmlns:a16="http://schemas.microsoft.com/office/drawing/2014/main" id="{669B18CF-40D9-E5A9-61E0-34207EB7F8E0}"/>
                  </a:ext>
                </a:extLst>
              </p:cNvPr>
              <p:cNvSpPr/>
              <p:nvPr/>
            </p:nvSpPr>
            <p:spPr>
              <a:xfrm>
                <a:off x="1514453" y="4006850"/>
                <a:ext cx="1199069" cy="1203325"/>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7EF84805-2BC2-5CF3-0C68-1AA5B4EDFF72}"/>
                  </a:ext>
                </a:extLst>
              </p:cNvPr>
              <p:cNvSpPr txBox="1"/>
              <p:nvPr/>
            </p:nvSpPr>
            <p:spPr>
              <a:xfrm>
                <a:off x="1557621" y="4277907"/>
                <a:ext cx="1053494" cy="646331"/>
              </a:xfrm>
              <a:prstGeom prst="rect">
                <a:avLst/>
              </a:prstGeom>
              <a:noFill/>
            </p:spPr>
            <p:txBody>
              <a:bodyPr wrap="none" rtlCol="0">
                <a:spAutoFit/>
              </a:bodyPr>
              <a:lstStyle/>
              <a:p>
                <a:r>
                  <a:rPr lang="en-GB" sz="3600" b="1">
                    <a:solidFill>
                      <a:schemeClr val="bg2"/>
                    </a:solidFill>
                  </a:rPr>
                  <a:t>64%</a:t>
                </a:r>
              </a:p>
            </p:txBody>
          </p:sp>
        </p:grpSp>
        <p:grpSp>
          <p:nvGrpSpPr>
            <p:cNvPr id="14" name="Group 13">
              <a:extLst>
                <a:ext uri="{FF2B5EF4-FFF2-40B4-BE49-F238E27FC236}">
                  <a16:creationId xmlns:a16="http://schemas.microsoft.com/office/drawing/2014/main" id="{FDBA1B6C-FB07-A2E1-FDF3-2330174EB34C}"/>
                </a:ext>
              </a:extLst>
            </p:cNvPr>
            <p:cNvGrpSpPr/>
            <p:nvPr/>
          </p:nvGrpSpPr>
          <p:grpSpPr>
            <a:xfrm>
              <a:off x="3238219" y="3769286"/>
              <a:ext cx="2343651" cy="2076163"/>
              <a:chOff x="943489" y="3569470"/>
              <a:chExt cx="2343651" cy="2076163"/>
            </a:xfrm>
          </p:grpSpPr>
          <p:graphicFrame>
            <p:nvGraphicFramePr>
              <p:cNvPr id="15" name="Chart 14">
                <a:extLst>
                  <a:ext uri="{FF2B5EF4-FFF2-40B4-BE49-F238E27FC236}">
                    <a16:creationId xmlns:a16="http://schemas.microsoft.com/office/drawing/2014/main" id="{C35B8853-3F2C-66CF-2CBA-5AC6EC78F19C}"/>
                  </a:ext>
                </a:extLst>
              </p:cNvPr>
              <p:cNvGraphicFramePr/>
              <p:nvPr/>
            </p:nvGraphicFramePr>
            <p:xfrm>
              <a:off x="943489" y="3569470"/>
              <a:ext cx="2343651" cy="2076163"/>
            </p:xfrm>
            <a:graphic>
              <a:graphicData uri="http://schemas.openxmlformats.org/drawingml/2006/chart">
                <c:chart xmlns:c="http://schemas.openxmlformats.org/drawingml/2006/chart" xmlns:r="http://schemas.openxmlformats.org/officeDocument/2006/relationships" r:id="rId10"/>
              </a:graphicData>
            </a:graphic>
          </p:graphicFrame>
          <p:sp>
            <p:nvSpPr>
              <p:cNvPr id="19" name="Oval 18">
                <a:extLst>
                  <a:ext uri="{FF2B5EF4-FFF2-40B4-BE49-F238E27FC236}">
                    <a16:creationId xmlns:a16="http://schemas.microsoft.com/office/drawing/2014/main" id="{ED8BE888-8602-46EC-025C-CE18DD396676}"/>
                  </a:ext>
                </a:extLst>
              </p:cNvPr>
              <p:cNvSpPr/>
              <p:nvPr/>
            </p:nvSpPr>
            <p:spPr>
              <a:xfrm>
                <a:off x="1514453" y="4006850"/>
                <a:ext cx="1199069" cy="1203325"/>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3EAB9005-5053-0CE8-504F-F6BAC773D6E7}"/>
                  </a:ext>
                </a:extLst>
              </p:cNvPr>
              <p:cNvSpPr txBox="1"/>
              <p:nvPr/>
            </p:nvSpPr>
            <p:spPr>
              <a:xfrm>
                <a:off x="1557621" y="4277907"/>
                <a:ext cx="1027845" cy="646331"/>
              </a:xfrm>
              <a:prstGeom prst="rect">
                <a:avLst/>
              </a:prstGeom>
              <a:noFill/>
            </p:spPr>
            <p:txBody>
              <a:bodyPr wrap="none" rtlCol="0">
                <a:spAutoFit/>
              </a:bodyPr>
              <a:lstStyle/>
              <a:p>
                <a:r>
                  <a:rPr lang="en-GB" sz="3600" b="1">
                    <a:solidFill>
                      <a:schemeClr val="bg2"/>
                    </a:solidFill>
                  </a:rPr>
                  <a:t>78%</a:t>
                </a:r>
              </a:p>
            </p:txBody>
          </p:sp>
        </p:grpSp>
        <p:grpSp>
          <p:nvGrpSpPr>
            <p:cNvPr id="29" name="Group 28">
              <a:extLst>
                <a:ext uri="{FF2B5EF4-FFF2-40B4-BE49-F238E27FC236}">
                  <a16:creationId xmlns:a16="http://schemas.microsoft.com/office/drawing/2014/main" id="{3B67765D-0827-8C6F-6094-574ED6DBE4E2}"/>
                </a:ext>
              </a:extLst>
            </p:cNvPr>
            <p:cNvGrpSpPr/>
            <p:nvPr/>
          </p:nvGrpSpPr>
          <p:grpSpPr>
            <a:xfrm>
              <a:off x="3223975" y="1193262"/>
              <a:ext cx="2343651" cy="2076163"/>
              <a:chOff x="943489" y="3569470"/>
              <a:chExt cx="2343651" cy="2076163"/>
            </a:xfrm>
          </p:grpSpPr>
          <p:graphicFrame>
            <p:nvGraphicFramePr>
              <p:cNvPr id="30" name="Chart 29">
                <a:extLst>
                  <a:ext uri="{FF2B5EF4-FFF2-40B4-BE49-F238E27FC236}">
                    <a16:creationId xmlns:a16="http://schemas.microsoft.com/office/drawing/2014/main" id="{8D46685F-DCB6-6B5F-E327-5D2EA47D4CDA}"/>
                  </a:ext>
                </a:extLst>
              </p:cNvPr>
              <p:cNvGraphicFramePr/>
              <p:nvPr/>
            </p:nvGraphicFramePr>
            <p:xfrm>
              <a:off x="943489" y="3569470"/>
              <a:ext cx="2343651" cy="2076163"/>
            </p:xfrm>
            <a:graphic>
              <a:graphicData uri="http://schemas.openxmlformats.org/drawingml/2006/chart">
                <c:chart xmlns:c="http://schemas.openxmlformats.org/drawingml/2006/chart" xmlns:r="http://schemas.openxmlformats.org/officeDocument/2006/relationships" r:id="rId11"/>
              </a:graphicData>
            </a:graphic>
          </p:graphicFrame>
          <p:sp>
            <p:nvSpPr>
              <p:cNvPr id="31" name="Oval 30">
                <a:extLst>
                  <a:ext uri="{FF2B5EF4-FFF2-40B4-BE49-F238E27FC236}">
                    <a16:creationId xmlns:a16="http://schemas.microsoft.com/office/drawing/2014/main" id="{2F83EE8E-52BF-7A84-7458-708D0BCF6B81}"/>
                  </a:ext>
                </a:extLst>
              </p:cNvPr>
              <p:cNvSpPr/>
              <p:nvPr/>
            </p:nvSpPr>
            <p:spPr>
              <a:xfrm>
                <a:off x="1514453" y="4006850"/>
                <a:ext cx="1199069" cy="1203325"/>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8C9DF5FB-F3D3-58BF-4AA2-21953713613B}"/>
                  </a:ext>
                </a:extLst>
              </p:cNvPr>
              <p:cNvSpPr txBox="1"/>
              <p:nvPr/>
            </p:nvSpPr>
            <p:spPr>
              <a:xfrm>
                <a:off x="1557621" y="4277907"/>
                <a:ext cx="1061509" cy="646331"/>
              </a:xfrm>
              <a:prstGeom prst="rect">
                <a:avLst/>
              </a:prstGeom>
              <a:noFill/>
            </p:spPr>
            <p:txBody>
              <a:bodyPr wrap="none" rtlCol="0">
                <a:spAutoFit/>
              </a:bodyPr>
              <a:lstStyle/>
              <a:p>
                <a:r>
                  <a:rPr lang="en-GB" sz="3600" b="1">
                    <a:solidFill>
                      <a:schemeClr val="bg2"/>
                    </a:solidFill>
                  </a:rPr>
                  <a:t>30%</a:t>
                </a:r>
              </a:p>
            </p:txBody>
          </p:sp>
        </p:grpSp>
        <p:grpSp>
          <p:nvGrpSpPr>
            <p:cNvPr id="33" name="Group 32">
              <a:extLst>
                <a:ext uri="{FF2B5EF4-FFF2-40B4-BE49-F238E27FC236}">
                  <a16:creationId xmlns:a16="http://schemas.microsoft.com/office/drawing/2014/main" id="{B542E544-F872-8B49-0158-B69B83A0FB42}"/>
                </a:ext>
              </a:extLst>
            </p:cNvPr>
            <p:cNvGrpSpPr/>
            <p:nvPr/>
          </p:nvGrpSpPr>
          <p:grpSpPr>
            <a:xfrm>
              <a:off x="384899" y="1199742"/>
              <a:ext cx="2343651" cy="2076163"/>
              <a:chOff x="943489" y="3569470"/>
              <a:chExt cx="2343651" cy="2076163"/>
            </a:xfrm>
          </p:grpSpPr>
          <p:graphicFrame>
            <p:nvGraphicFramePr>
              <p:cNvPr id="34" name="Chart 33">
                <a:extLst>
                  <a:ext uri="{FF2B5EF4-FFF2-40B4-BE49-F238E27FC236}">
                    <a16:creationId xmlns:a16="http://schemas.microsoft.com/office/drawing/2014/main" id="{4DFAE2AC-01BB-2D4E-4FE6-FC710AE84813}"/>
                  </a:ext>
                </a:extLst>
              </p:cNvPr>
              <p:cNvGraphicFramePr/>
              <p:nvPr/>
            </p:nvGraphicFramePr>
            <p:xfrm>
              <a:off x="943489" y="3569470"/>
              <a:ext cx="2343651" cy="2076163"/>
            </p:xfrm>
            <a:graphic>
              <a:graphicData uri="http://schemas.openxmlformats.org/drawingml/2006/chart">
                <c:chart xmlns:c="http://schemas.openxmlformats.org/drawingml/2006/chart" xmlns:r="http://schemas.openxmlformats.org/officeDocument/2006/relationships" r:id="rId12"/>
              </a:graphicData>
            </a:graphic>
          </p:graphicFrame>
          <p:sp>
            <p:nvSpPr>
              <p:cNvPr id="35" name="Oval 34">
                <a:extLst>
                  <a:ext uri="{FF2B5EF4-FFF2-40B4-BE49-F238E27FC236}">
                    <a16:creationId xmlns:a16="http://schemas.microsoft.com/office/drawing/2014/main" id="{C54C910F-595B-4FCF-C9EC-20C55F5EB465}"/>
                  </a:ext>
                </a:extLst>
              </p:cNvPr>
              <p:cNvSpPr/>
              <p:nvPr/>
            </p:nvSpPr>
            <p:spPr>
              <a:xfrm>
                <a:off x="1514453" y="4006850"/>
                <a:ext cx="1199069" cy="1203325"/>
              </a:xfrm>
              <a:prstGeom prst="ellipse">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a:extLst>
                  <a:ext uri="{FF2B5EF4-FFF2-40B4-BE49-F238E27FC236}">
                    <a16:creationId xmlns:a16="http://schemas.microsoft.com/office/drawing/2014/main" id="{C3B55715-46A9-4AFA-A42F-FA5C6EDCCE25}"/>
                  </a:ext>
                </a:extLst>
              </p:cNvPr>
              <p:cNvSpPr txBox="1"/>
              <p:nvPr/>
            </p:nvSpPr>
            <p:spPr>
              <a:xfrm>
                <a:off x="1557621" y="4277907"/>
                <a:ext cx="928459" cy="646331"/>
              </a:xfrm>
              <a:prstGeom prst="rect">
                <a:avLst/>
              </a:prstGeom>
              <a:noFill/>
            </p:spPr>
            <p:txBody>
              <a:bodyPr wrap="none" rtlCol="0">
                <a:spAutoFit/>
              </a:bodyPr>
              <a:lstStyle/>
              <a:p>
                <a:r>
                  <a:rPr lang="en-GB" sz="3600" b="1">
                    <a:solidFill>
                      <a:schemeClr val="bg2"/>
                    </a:solidFill>
                  </a:rPr>
                  <a:t>31%</a:t>
                </a:r>
              </a:p>
            </p:txBody>
          </p:sp>
        </p:grpSp>
        <p:sp>
          <p:nvSpPr>
            <p:cNvPr id="37" name="Rectangle: Rounded Corners 36">
              <a:extLst>
                <a:ext uri="{FF2B5EF4-FFF2-40B4-BE49-F238E27FC236}">
                  <a16:creationId xmlns:a16="http://schemas.microsoft.com/office/drawing/2014/main" id="{26A71AF2-B4F9-1F88-3259-0A4DE19C85E7}"/>
                </a:ext>
              </a:extLst>
            </p:cNvPr>
            <p:cNvSpPr/>
            <p:nvPr/>
          </p:nvSpPr>
          <p:spPr>
            <a:xfrm>
              <a:off x="673503" y="3314913"/>
              <a:ext cx="1763787" cy="454373"/>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solidFill>
                </a:rPr>
                <a:t>Gen Z</a:t>
              </a:r>
              <a:endParaRPr lang="en-DE" sz="2000" b="1">
                <a:solidFill>
                  <a:schemeClr val="tx2"/>
                </a:solidFill>
              </a:endParaRPr>
            </a:p>
          </p:txBody>
        </p:sp>
        <p:sp>
          <p:nvSpPr>
            <p:cNvPr id="38" name="Rectangle: Rounded Corners 37">
              <a:extLst>
                <a:ext uri="{FF2B5EF4-FFF2-40B4-BE49-F238E27FC236}">
                  <a16:creationId xmlns:a16="http://schemas.microsoft.com/office/drawing/2014/main" id="{31C861F0-0867-F7E8-E9B1-2B858AA0747E}"/>
                </a:ext>
              </a:extLst>
            </p:cNvPr>
            <p:cNvSpPr/>
            <p:nvPr/>
          </p:nvSpPr>
          <p:spPr>
            <a:xfrm>
              <a:off x="3551542" y="3280931"/>
              <a:ext cx="1763787" cy="454373"/>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solidFill>
                </a:rPr>
                <a:t>Millennials</a:t>
              </a:r>
              <a:endParaRPr lang="en-DE" sz="2000" b="1">
                <a:solidFill>
                  <a:schemeClr val="tx2"/>
                </a:solidFill>
              </a:endParaRPr>
            </a:p>
          </p:txBody>
        </p:sp>
        <p:sp>
          <p:nvSpPr>
            <p:cNvPr id="39" name="Rectangle: Rounded Corners 38">
              <a:extLst>
                <a:ext uri="{FF2B5EF4-FFF2-40B4-BE49-F238E27FC236}">
                  <a16:creationId xmlns:a16="http://schemas.microsoft.com/office/drawing/2014/main" id="{095B010C-2BDF-0024-8755-6D2A970D9863}"/>
                </a:ext>
              </a:extLst>
            </p:cNvPr>
            <p:cNvSpPr/>
            <p:nvPr/>
          </p:nvSpPr>
          <p:spPr>
            <a:xfrm>
              <a:off x="635868" y="5850366"/>
              <a:ext cx="1763787" cy="454373"/>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solidFill>
                </a:rPr>
                <a:t>Gen X</a:t>
              </a:r>
              <a:endParaRPr lang="en-DE" sz="2000" b="1">
                <a:solidFill>
                  <a:schemeClr val="tx2"/>
                </a:solidFill>
              </a:endParaRPr>
            </a:p>
          </p:txBody>
        </p:sp>
        <p:sp>
          <p:nvSpPr>
            <p:cNvPr id="40" name="Rectangle: Rounded Corners 39">
              <a:extLst>
                <a:ext uri="{FF2B5EF4-FFF2-40B4-BE49-F238E27FC236}">
                  <a16:creationId xmlns:a16="http://schemas.microsoft.com/office/drawing/2014/main" id="{071977DB-2C61-498A-0FF9-B075BE351E1B}"/>
                </a:ext>
              </a:extLst>
            </p:cNvPr>
            <p:cNvSpPr/>
            <p:nvPr/>
          </p:nvSpPr>
          <p:spPr>
            <a:xfrm>
              <a:off x="3471105" y="5828456"/>
              <a:ext cx="1917882" cy="454373"/>
            </a:xfrm>
            <a:prstGeom prst="roundRect">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2"/>
                  </a:solidFill>
                </a:rPr>
                <a:t>Baby Boomers</a:t>
              </a:r>
              <a:endParaRPr lang="en-DE" sz="2000" b="1">
                <a:solidFill>
                  <a:schemeClr val="tx2"/>
                </a:solidFill>
              </a:endParaRPr>
            </a:p>
          </p:txBody>
        </p:sp>
      </p:grpSp>
    </p:spTree>
    <p:extLst>
      <p:ext uri="{BB962C8B-B14F-4D97-AF65-F5344CB8AC3E}">
        <p14:creationId xmlns:p14="http://schemas.microsoft.com/office/powerpoint/2010/main" val="2095196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5312229" cy="6858000"/>
          </a:xfrm>
          <a:prstGeom prst="rect">
            <a:avLst/>
          </a:prstGeom>
          <a:solidFill>
            <a:schemeClr val="tx2"/>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F8E8"/>
              </a:solidFill>
              <a:effectLst/>
              <a:uLnTx/>
              <a:uFillTx/>
              <a:latin typeface="Greycliff CF"/>
              <a:ea typeface="+mn-ea"/>
              <a:cs typeface="+mn-cs"/>
            </a:endParaRPr>
          </a:p>
        </p:txBody>
      </p:sp>
      <p:sp>
        <p:nvSpPr>
          <p:cNvPr id="4" name="TextBox 4"/>
          <p:cNvSpPr txBox="1"/>
          <p:nvPr/>
        </p:nvSpPr>
        <p:spPr>
          <a:xfrm>
            <a:off x="643079" y="2663353"/>
            <a:ext cx="3703274" cy="2885405"/>
          </a:xfrm>
          <a:prstGeom prst="rect">
            <a:avLst/>
          </a:prstGeom>
        </p:spPr>
        <p:txBody>
          <a:bodyPr wrap="square" lIns="0" tIns="0" rIns="0" bIns="0" rtlCol="0" anchor="t">
            <a:spAutoFit/>
          </a:bodyPr>
          <a:lstStyle/>
          <a:p>
            <a:pPr marL="0" marR="0" lvl="0" indent="0" algn="l" defTabSz="914400" rtl="0" eaLnBrk="1" fontAlgn="auto" latinLnBrk="0" hangingPunct="1">
              <a:lnSpc>
                <a:spcPts val="2541"/>
              </a:lnSpc>
              <a:spcBef>
                <a:spcPct val="0"/>
              </a:spcBef>
              <a:spcAft>
                <a:spcPts val="0"/>
              </a:spcAft>
              <a:buClrTx/>
              <a:buSzTx/>
              <a:buFontTx/>
              <a:buNone/>
              <a:tabLst/>
              <a:defRPr/>
            </a:pPr>
            <a:r>
              <a:rPr kumimoji="0" lang="en-GB" sz="2000" b="0" i="0" u="none" strike="noStrike" kern="1200" cap="none" spc="0" normalizeH="0" baseline="0" noProof="0">
                <a:ln>
                  <a:noFill/>
                </a:ln>
                <a:solidFill>
                  <a:srgbClr val="F1F8E8"/>
                </a:solidFill>
                <a:effectLst/>
                <a:uLnTx/>
                <a:uFillTx/>
                <a:latin typeface="Greycliff CF"/>
                <a:ea typeface="+mn-ea"/>
                <a:cs typeface="+mn-cs"/>
              </a:rPr>
              <a:t>Trees usually have to grow to full maturity (between 25 and 100 years) before they can be cut down for wood. </a:t>
            </a:r>
          </a:p>
          <a:p>
            <a:pPr marL="0" marR="0" lvl="0" indent="0" algn="l" defTabSz="914400" rtl="0" eaLnBrk="1" fontAlgn="auto" latinLnBrk="0" hangingPunct="1">
              <a:lnSpc>
                <a:spcPts val="2541"/>
              </a:lnSpc>
              <a:spcBef>
                <a:spcPct val="0"/>
              </a:spcBef>
              <a:spcAft>
                <a:spcPts val="0"/>
              </a:spcAft>
              <a:buClrTx/>
              <a:buSzTx/>
              <a:buFontTx/>
              <a:buNone/>
              <a:tabLst/>
              <a:defRPr/>
            </a:pPr>
            <a:endParaRPr lang="en-GB" sz="2000">
              <a:solidFill>
                <a:srgbClr val="F1F8E8"/>
              </a:solidFill>
              <a:latin typeface="Greycliff CF"/>
            </a:endParaRPr>
          </a:p>
          <a:p>
            <a:pPr marL="0" marR="0" lvl="0" indent="0" algn="l" defTabSz="914400" rtl="0" eaLnBrk="1" fontAlgn="auto" latinLnBrk="0" hangingPunct="1">
              <a:lnSpc>
                <a:spcPts val="2541"/>
              </a:lnSpc>
              <a:spcBef>
                <a:spcPct val="0"/>
              </a:spcBef>
              <a:spcAft>
                <a:spcPts val="0"/>
              </a:spcAft>
              <a:buClrTx/>
              <a:buSzTx/>
              <a:buFontTx/>
              <a:buNone/>
              <a:tabLst/>
              <a:defRPr/>
            </a:pPr>
            <a:r>
              <a:rPr kumimoji="0" lang="en-GB" sz="2000" b="0" i="0" u="none" strike="noStrike" kern="1200" cap="none" spc="0" normalizeH="0" baseline="0" noProof="0">
                <a:ln>
                  <a:noFill/>
                </a:ln>
                <a:solidFill>
                  <a:srgbClr val="F1F8E8"/>
                </a:solidFill>
                <a:effectLst/>
                <a:uLnTx/>
                <a:uFillTx/>
                <a:latin typeface="Greycliff CF"/>
                <a:ea typeface="+mn-ea"/>
                <a:cs typeface="+mn-cs"/>
              </a:rPr>
              <a:t>There are thousands of different types of trees, meaning there are thousands of different types of wood. </a:t>
            </a:r>
          </a:p>
        </p:txBody>
      </p:sp>
      <p:sp>
        <p:nvSpPr>
          <p:cNvPr id="7" name="TextBox 7"/>
          <p:cNvSpPr txBox="1"/>
          <p:nvPr/>
        </p:nvSpPr>
        <p:spPr>
          <a:xfrm>
            <a:off x="643079" y="843081"/>
            <a:ext cx="3864672" cy="977191"/>
          </a:xfrm>
          <a:prstGeom prst="rect">
            <a:avLst/>
          </a:prstGeom>
        </p:spPr>
        <p:txBody>
          <a:bodyPr wrap="square" lIns="0" tIns="0" rIns="0" bIns="0" rtlCol="0" anchor="t">
            <a:spAutoFit/>
          </a:bodyPr>
          <a:lstStyle/>
          <a:p>
            <a:pPr marL="0" marR="0" lvl="0" indent="0" algn="l" defTabSz="914400" rtl="0" eaLnBrk="1" fontAlgn="auto" latinLnBrk="0" hangingPunct="1">
              <a:lnSpc>
                <a:spcPts val="3574"/>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Greycliff CF" pitchFamily="50" charset="0"/>
                <a:ea typeface="+mn-ea"/>
                <a:cs typeface="+mn-cs"/>
              </a:rPr>
              <a:t>What about wood?</a:t>
            </a:r>
          </a:p>
        </p:txBody>
      </p:sp>
      <p:sp>
        <p:nvSpPr>
          <p:cNvPr id="2" name="Slide Number Placeholder 1">
            <a:extLst>
              <a:ext uri="{FF2B5EF4-FFF2-40B4-BE49-F238E27FC236}">
                <a16:creationId xmlns:a16="http://schemas.microsoft.com/office/drawing/2014/main" id="{C5B0B9AB-5AC1-E0DF-C1A1-D175484397F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0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a:ln>
                <a:noFill/>
              </a:ln>
              <a:solidFill>
                <a:srgbClr val="285C4D"/>
              </a:solidFill>
              <a:effectLst/>
              <a:uLnTx/>
              <a:uFillTx/>
              <a:latin typeface="Greycliff CF"/>
              <a:ea typeface="+mn-ea"/>
              <a:cs typeface="+mn-cs"/>
            </a:endParaRPr>
          </a:p>
        </p:txBody>
      </p:sp>
      <p:pic>
        <p:nvPicPr>
          <p:cNvPr id="6" name="Picture 5">
            <a:extLst>
              <a:ext uri="{FF2B5EF4-FFF2-40B4-BE49-F238E27FC236}">
                <a16:creationId xmlns:a16="http://schemas.microsoft.com/office/drawing/2014/main" id="{D0F2DB4B-BD85-C4D7-9B57-5CBDBE1E52B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12229" y="0"/>
            <a:ext cx="6879771" cy="6858000"/>
          </a:xfrm>
          <a:prstGeom prst="rect">
            <a:avLst/>
          </a:prstGeom>
        </p:spPr>
      </p:pic>
    </p:spTree>
    <p:extLst>
      <p:ext uri="{BB962C8B-B14F-4D97-AF65-F5344CB8AC3E}">
        <p14:creationId xmlns:p14="http://schemas.microsoft.com/office/powerpoint/2010/main" val="401408829"/>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6AFBCD-4BAE-49E7-BFDE-1F80CB2D404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AEA0E0-5CC6-4BD0-905C-A0021E419432}" type="slidenum">
              <a:rPr kumimoji="0" lang="en-GB" sz="1200" b="0" i="0" u="none" strike="noStrike" kern="1200" cap="none" spc="0" normalizeH="0" baseline="0" noProof="0" smtClean="0">
                <a:ln>
                  <a:noFill/>
                </a:ln>
                <a:solidFill>
                  <a:srgbClr val="285C4D"/>
                </a:solidFill>
                <a:effectLst/>
                <a:uLnTx/>
                <a:uFillTx/>
                <a:latin typeface="Greycliff CF"/>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285C4D"/>
              </a:solidFill>
              <a:effectLst/>
              <a:uLnTx/>
              <a:uFillTx/>
              <a:latin typeface="Greycliff CF"/>
              <a:ea typeface="+mn-ea"/>
              <a:cs typeface="+mn-cs"/>
            </a:endParaRPr>
          </a:p>
        </p:txBody>
      </p:sp>
      <p:sp>
        <p:nvSpPr>
          <p:cNvPr id="5" name="Title 3">
            <a:extLst>
              <a:ext uri="{FF2B5EF4-FFF2-40B4-BE49-F238E27FC236}">
                <a16:creationId xmlns:a16="http://schemas.microsoft.com/office/drawing/2014/main" id="{98127437-49E2-42BB-9391-353AB55D06FA}"/>
              </a:ext>
            </a:extLst>
          </p:cNvPr>
          <p:cNvSpPr txBox="1">
            <a:spLocks/>
          </p:cNvSpPr>
          <p:nvPr/>
        </p:nvSpPr>
        <p:spPr>
          <a:xfrm>
            <a:off x="650442" y="943334"/>
            <a:ext cx="4915188" cy="804862"/>
          </a:xfrm>
          <a:prstGeom prst="rect">
            <a:avLst/>
          </a:prstGeom>
        </p:spPr>
        <p:txBody>
          <a:bodyPr vert="horz" lIns="0" tIns="0" rIns="0" bIns="0" rtlCol="0" anchor="t" anchorCtr="0">
            <a:normAutofit fontScale="92500"/>
          </a:bodyPr>
          <a:lstStyle>
            <a:lvl1pPr algn="l" defTabSz="914400" rtl="0" eaLnBrk="1" latinLnBrk="0" hangingPunct="1">
              <a:lnSpc>
                <a:spcPct val="80000"/>
              </a:lnSpc>
              <a:spcBef>
                <a:spcPct val="0"/>
              </a:spcBef>
              <a:buNone/>
              <a:defRPr sz="3100" b="1" kern="1200" cap="none" baseline="0">
                <a:solidFill>
                  <a:schemeClr val="tx2"/>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z="3600" dirty="0">
                <a:solidFill>
                  <a:srgbClr val="285C4D"/>
                </a:solidFill>
                <a:latin typeface="Greycliff CF" pitchFamily="50" charset="0"/>
                <a:cs typeface="Helvetica" panose="020B0604020202020204" pitchFamily="34" charset="0"/>
              </a:rPr>
              <a:t>Hardwood or softwood?</a:t>
            </a:r>
            <a:r>
              <a:rPr kumimoji="0" lang="en-US" sz="3600" b="1" i="0" u="none" strike="noStrike" kern="1200" cap="none" spc="0" normalizeH="0" baseline="0" noProof="0" dirty="0">
                <a:ln>
                  <a:noFill/>
                </a:ln>
                <a:solidFill>
                  <a:srgbClr val="285C4D"/>
                </a:solidFill>
                <a:effectLst/>
                <a:uLnTx/>
                <a:uFillTx/>
                <a:latin typeface="Greycliff CF" pitchFamily="50" charset="0"/>
                <a:ea typeface="+mj-ea"/>
                <a:cs typeface="Helvetica" panose="020B0604020202020204" pitchFamily="34" charset="0"/>
              </a:rPr>
              <a:t> </a:t>
            </a:r>
          </a:p>
        </p:txBody>
      </p:sp>
      <p:sp>
        <p:nvSpPr>
          <p:cNvPr id="10" name="TextBox 9">
            <a:extLst>
              <a:ext uri="{FF2B5EF4-FFF2-40B4-BE49-F238E27FC236}">
                <a16:creationId xmlns:a16="http://schemas.microsoft.com/office/drawing/2014/main" id="{A7B18345-F333-4725-8783-7681759F7F41}"/>
              </a:ext>
            </a:extLst>
          </p:cNvPr>
          <p:cNvSpPr txBox="1"/>
          <p:nvPr/>
        </p:nvSpPr>
        <p:spPr>
          <a:xfrm>
            <a:off x="567312" y="1435006"/>
            <a:ext cx="10456947"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285C4D"/>
                </a:solidFill>
                <a:latin typeface="Greycliff CF"/>
              </a:rPr>
              <a:t>In general, hardwood comes from deciduous trees which lose their leaves annually. E.g.: Oak, Ash, Beech, Mahogany, Teak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285C4D"/>
              </a:solidFill>
              <a:latin typeface="Greycliff CF"/>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285C4D"/>
                </a:solidFill>
                <a:latin typeface="Greycliff CF"/>
              </a:rPr>
              <a:t>Softwood comes from conifers, which usually remain evergreen. The trees from which hardwood is obtained tend to be slower growing, meaning the wood is usually denser. E.g.: Pine, Cedar, Spruce, Fir</a:t>
            </a:r>
            <a:endParaRPr lang="en-US" sz="2400" dirty="0">
              <a:solidFill>
                <a:srgbClr val="285C4D"/>
              </a:solidFill>
              <a:latin typeface="Greycliff CF"/>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5C4D"/>
              </a:solidFill>
              <a:effectLst/>
              <a:uLnTx/>
              <a:uFillTx/>
              <a:latin typeface="Greycliff CF"/>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85C4D"/>
              </a:solidFill>
              <a:effectLst/>
              <a:uLnTx/>
              <a:uFillTx/>
              <a:latin typeface="Greycliff CF"/>
              <a:ea typeface="+mn-ea"/>
              <a:cs typeface="+mn-cs"/>
            </a:endParaRPr>
          </a:p>
        </p:txBody>
      </p:sp>
      <p:pic>
        <p:nvPicPr>
          <p:cNvPr id="11" name="Picture 2" descr="Reforestation: more than planting trees | Nestlé Global">
            <a:extLst>
              <a:ext uri="{FF2B5EF4-FFF2-40B4-BE49-F238E27FC236}">
                <a16:creationId xmlns:a16="http://schemas.microsoft.com/office/drawing/2014/main" id="{EE61538E-D45E-4DC6-9574-D97D99DB53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737987"/>
            <a:ext cx="12192000" cy="3120013"/>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a:extLst>
              <a:ext uri="{FF2B5EF4-FFF2-40B4-BE49-F238E27FC236}">
                <a16:creationId xmlns:a16="http://schemas.microsoft.com/office/drawing/2014/main" id="{EE48C3BD-631F-ECBA-C043-23A72C690FD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1024260" y="196049"/>
            <a:ext cx="953729" cy="418666"/>
          </a:xfrm>
          <a:prstGeom prst="rect">
            <a:avLst/>
          </a:prstGeom>
        </p:spPr>
      </p:pic>
    </p:spTree>
    <p:extLst>
      <p:ext uri="{BB962C8B-B14F-4D97-AF65-F5344CB8AC3E}">
        <p14:creationId xmlns:p14="http://schemas.microsoft.com/office/powerpoint/2010/main" val="138974408"/>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180234-3D64-4212-B291-2A1F25DA26D6}"/>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p:spPr>
      </p:pic>
      <p:sp>
        <p:nvSpPr>
          <p:cNvPr id="7" name="Text Placeholder 6">
            <a:extLst>
              <a:ext uri="{FF2B5EF4-FFF2-40B4-BE49-F238E27FC236}">
                <a16:creationId xmlns:a16="http://schemas.microsoft.com/office/drawing/2014/main" id="{35865EE7-1F62-48B6-9318-02CB522B4BB3}"/>
              </a:ext>
            </a:extLst>
          </p:cNvPr>
          <p:cNvSpPr>
            <a:spLocks noGrp="1"/>
          </p:cNvSpPr>
          <p:nvPr>
            <p:ph type="body" sz="quarter" idx="20"/>
          </p:nvPr>
        </p:nvSpPr>
        <p:spPr>
          <a:xfrm>
            <a:off x="7540580" y="1"/>
            <a:ext cx="4651420" cy="1673605"/>
          </a:xfrm>
        </p:spPr>
        <p:txBody>
          <a:bodyPr/>
          <a:lstStyle/>
          <a:p>
            <a:r>
              <a:rPr lang="en-AU"/>
              <a:t> </a:t>
            </a:r>
          </a:p>
        </p:txBody>
      </p:sp>
      <p:sp>
        <p:nvSpPr>
          <p:cNvPr id="11" name="Text Placeholder 10">
            <a:extLst>
              <a:ext uri="{FF2B5EF4-FFF2-40B4-BE49-F238E27FC236}">
                <a16:creationId xmlns:a16="http://schemas.microsoft.com/office/drawing/2014/main" id="{72EA0891-31D4-4BB7-A184-EB3443ACAC45}"/>
              </a:ext>
            </a:extLst>
          </p:cNvPr>
          <p:cNvSpPr>
            <a:spLocks noGrp="1"/>
          </p:cNvSpPr>
          <p:nvPr>
            <p:ph type="body" sz="quarter" idx="16"/>
          </p:nvPr>
        </p:nvSpPr>
        <p:spPr>
          <a:xfrm>
            <a:off x="10849038" y="333375"/>
            <a:ext cx="1008000" cy="449198"/>
          </a:xfrm>
        </p:spPr>
        <p:txBody>
          <a:bodyPr/>
          <a:lstStyle/>
          <a:p>
            <a:r>
              <a:rPr lang="en-AU"/>
              <a:t> </a:t>
            </a:r>
          </a:p>
        </p:txBody>
      </p:sp>
    </p:spTree>
    <p:extLst>
      <p:ext uri="{BB962C8B-B14F-4D97-AF65-F5344CB8AC3E}">
        <p14:creationId xmlns:p14="http://schemas.microsoft.com/office/powerpoint/2010/main" val="2351882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180234-3D64-4212-B291-2A1F25DA26D6}"/>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0" y="1"/>
            <a:ext cx="12192000" cy="6858000"/>
          </a:xfrm>
        </p:spPr>
      </p:pic>
      <p:sp>
        <p:nvSpPr>
          <p:cNvPr id="7" name="Text Placeholder 6">
            <a:extLst>
              <a:ext uri="{FF2B5EF4-FFF2-40B4-BE49-F238E27FC236}">
                <a16:creationId xmlns:a16="http://schemas.microsoft.com/office/drawing/2014/main" id="{35865EE7-1F62-48B6-9318-02CB522B4BB3}"/>
              </a:ext>
            </a:extLst>
          </p:cNvPr>
          <p:cNvSpPr>
            <a:spLocks noGrp="1"/>
          </p:cNvSpPr>
          <p:nvPr>
            <p:ph type="body" sz="quarter" idx="20"/>
          </p:nvPr>
        </p:nvSpPr>
        <p:spPr>
          <a:xfrm>
            <a:off x="7540580" y="1"/>
            <a:ext cx="4651420" cy="1673605"/>
          </a:xfrm>
        </p:spPr>
        <p:txBody>
          <a:bodyPr/>
          <a:lstStyle/>
          <a:p>
            <a:r>
              <a:rPr lang="en-AU"/>
              <a:t> </a:t>
            </a:r>
          </a:p>
        </p:txBody>
      </p:sp>
      <p:sp>
        <p:nvSpPr>
          <p:cNvPr id="11" name="Text Placeholder 10">
            <a:extLst>
              <a:ext uri="{FF2B5EF4-FFF2-40B4-BE49-F238E27FC236}">
                <a16:creationId xmlns:a16="http://schemas.microsoft.com/office/drawing/2014/main" id="{72EA0891-31D4-4BB7-A184-EB3443ACAC45}"/>
              </a:ext>
            </a:extLst>
          </p:cNvPr>
          <p:cNvSpPr>
            <a:spLocks noGrp="1"/>
          </p:cNvSpPr>
          <p:nvPr>
            <p:ph type="body" sz="quarter" idx="16"/>
          </p:nvPr>
        </p:nvSpPr>
        <p:spPr>
          <a:xfrm>
            <a:off x="10849038" y="333375"/>
            <a:ext cx="1008000" cy="449198"/>
          </a:xfrm>
        </p:spPr>
        <p:txBody>
          <a:bodyPr/>
          <a:lstStyle/>
          <a:p>
            <a:r>
              <a:rPr lang="en-AU"/>
              <a:t> </a:t>
            </a:r>
          </a:p>
        </p:txBody>
      </p:sp>
    </p:spTree>
    <p:extLst>
      <p:ext uri="{BB962C8B-B14F-4D97-AF65-F5344CB8AC3E}">
        <p14:creationId xmlns:p14="http://schemas.microsoft.com/office/powerpoint/2010/main" val="756309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180234-3D64-4212-B291-2A1F25DA26D6}"/>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0" y="1"/>
            <a:ext cx="12192000" cy="6858000"/>
          </a:xfrm>
        </p:spPr>
      </p:pic>
      <p:sp>
        <p:nvSpPr>
          <p:cNvPr id="7" name="Text Placeholder 6">
            <a:extLst>
              <a:ext uri="{FF2B5EF4-FFF2-40B4-BE49-F238E27FC236}">
                <a16:creationId xmlns:a16="http://schemas.microsoft.com/office/drawing/2014/main" id="{35865EE7-1F62-48B6-9318-02CB522B4BB3}"/>
              </a:ext>
            </a:extLst>
          </p:cNvPr>
          <p:cNvSpPr>
            <a:spLocks noGrp="1"/>
          </p:cNvSpPr>
          <p:nvPr>
            <p:ph type="body" sz="quarter" idx="20"/>
          </p:nvPr>
        </p:nvSpPr>
        <p:spPr>
          <a:xfrm>
            <a:off x="7540580" y="1"/>
            <a:ext cx="4651420" cy="1673605"/>
          </a:xfrm>
        </p:spPr>
        <p:txBody>
          <a:bodyPr/>
          <a:lstStyle/>
          <a:p>
            <a:r>
              <a:rPr lang="en-AU"/>
              <a:t> </a:t>
            </a:r>
          </a:p>
        </p:txBody>
      </p:sp>
      <p:sp>
        <p:nvSpPr>
          <p:cNvPr id="11" name="Text Placeholder 10">
            <a:extLst>
              <a:ext uri="{FF2B5EF4-FFF2-40B4-BE49-F238E27FC236}">
                <a16:creationId xmlns:a16="http://schemas.microsoft.com/office/drawing/2014/main" id="{72EA0891-31D4-4BB7-A184-EB3443ACAC45}"/>
              </a:ext>
            </a:extLst>
          </p:cNvPr>
          <p:cNvSpPr>
            <a:spLocks noGrp="1"/>
          </p:cNvSpPr>
          <p:nvPr>
            <p:ph type="body" sz="quarter" idx="16"/>
          </p:nvPr>
        </p:nvSpPr>
        <p:spPr>
          <a:xfrm>
            <a:off x="10849038" y="333375"/>
            <a:ext cx="1008000" cy="449198"/>
          </a:xfrm>
        </p:spPr>
        <p:txBody>
          <a:bodyPr/>
          <a:lstStyle/>
          <a:p>
            <a:r>
              <a:rPr lang="en-AU"/>
              <a:t> </a:t>
            </a:r>
          </a:p>
        </p:txBody>
      </p:sp>
    </p:spTree>
    <p:extLst>
      <p:ext uri="{BB962C8B-B14F-4D97-AF65-F5344CB8AC3E}">
        <p14:creationId xmlns:p14="http://schemas.microsoft.com/office/powerpoint/2010/main" val="2178575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180234-3D64-4212-B291-2A1F25DA26D6}"/>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p:blipFill>
        <p:spPr>
          <a:xfrm>
            <a:off x="0" y="1"/>
            <a:ext cx="12192000" cy="6858000"/>
          </a:xfrm>
        </p:spPr>
      </p:pic>
      <p:sp>
        <p:nvSpPr>
          <p:cNvPr id="7" name="Text Placeholder 6">
            <a:extLst>
              <a:ext uri="{FF2B5EF4-FFF2-40B4-BE49-F238E27FC236}">
                <a16:creationId xmlns:a16="http://schemas.microsoft.com/office/drawing/2014/main" id="{35865EE7-1F62-48B6-9318-02CB522B4BB3}"/>
              </a:ext>
            </a:extLst>
          </p:cNvPr>
          <p:cNvSpPr>
            <a:spLocks noGrp="1"/>
          </p:cNvSpPr>
          <p:nvPr>
            <p:ph type="body" sz="quarter" idx="20"/>
          </p:nvPr>
        </p:nvSpPr>
        <p:spPr>
          <a:xfrm>
            <a:off x="7540580" y="1"/>
            <a:ext cx="4651420" cy="1673605"/>
          </a:xfrm>
        </p:spPr>
        <p:txBody>
          <a:bodyPr/>
          <a:lstStyle/>
          <a:p>
            <a:r>
              <a:rPr lang="en-AU"/>
              <a:t> </a:t>
            </a:r>
          </a:p>
        </p:txBody>
      </p:sp>
      <p:sp>
        <p:nvSpPr>
          <p:cNvPr id="11" name="Text Placeholder 10">
            <a:extLst>
              <a:ext uri="{FF2B5EF4-FFF2-40B4-BE49-F238E27FC236}">
                <a16:creationId xmlns:a16="http://schemas.microsoft.com/office/drawing/2014/main" id="{72EA0891-31D4-4BB7-A184-EB3443ACAC45}"/>
              </a:ext>
            </a:extLst>
          </p:cNvPr>
          <p:cNvSpPr>
            <a:spLocks noGrp="1"/>
          </p:cNvSpPr>
          <p:nvPr>
            <p:ph type="body" sz="quarter" idx="16"/>
          </p:nvPr>
        </p:nvSpPr>
        <p:spPr>
          <a:xfrm>
            <a:off x="10849038" y="333375"/>
            <a:ext cx="1008000" cy="449198"/>
          </a:xfrm>
        </p:spPr>
        <p:txBody>
          <a:bodyPr/>
          <a:lstStyle/>
          <a:p>
            <a:r>
              <a:rPr lang="en-AU"/>
              <a:t> </a:t>
            </a:r>
          </a:p>
        </p:txBody>
      </p:sp>
    </p:spTree>
    <p:extLst>
      <p:ext uri="{BB962C8B-B14F-4D97-AF65-F5344CB8AC3E}">
        <p14:creationId xmlns:p14="http://schemas.microsoft.com/office/powerpoint/2010/main" val="1879830985"/>
      </p:ext>
    </p:extLst>
  </p:cSld>
  <p:clrMapOvr>
    <a:masterClrMapping/>
  </p:clrMapOvr>
</p:sld>
</file>

<file path=ppt/theme/theme1.xml><?xml version="1.0" encoding="utf-8"?>
<a:theme xmlns:a="http://schemas.openxmlformats.org/drawingml/2006/main" name="FSC">
  <a:themeElements>
    <a:clrScheme name="FSC-SECONDARY TINTS">
      <a:dk1>
        <a:sysClr val="windowText" lastClr="000000"/>
      </a:dk1>
      <a:lt1>
        <a:sysClr val="window" lastClr="FFFFFF"/>
      </a:lt1>
      <a:dk2>
        <a:srgbClr val="285C4D"/>
      </a:dk2>
      <a:lt2>
        <a:srgbClr val="F1F8E8"/>
      </a:lt2>
      <a:accent1>
        <a:srgbClr val="78BE20"/>
      </a:accent1>
      <a:accent2>
        <a:srgbClr val="285C4D"/>
      </a:accent2>
      <a:accent3>
        <a:srgbClr val="EBD99F"/>
      </a:accent3>
      <a:accent4>
        <a:srgbClr val="D4BE97"/>
      </a:accent4>
      <a:accent5>
        <a:srgbClr val="8CBBDD"/>
      </a:accent5>
      <a:accent6>
        <a:srgbClr val="D0D1DB"/>
      </a:accent6>
      <a:hlink>
        <a:srgbClr val="000000"/>
      </a:hlink>
      <a:folHlink>
        <a:srgbClr val="000000"/>
      </a:folHlink>
    </a:clrScheme>
    <a:fontScheme name="FSC">
      <a:majorFont>
        <a:latin typeface="Greycliff CF Extra Bold"/>
        <a:ea typeface=""/>
        <a:cs typeface=""/>
      </a:majorFont>
      <a:minorFont>
        <a:latin typeface="Greycliff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ange">
      <a:srgbClr val="F2A900"/>
    </a:custClr>
    <a:custClr name="Green">
      <a:srgbClr val="A1DA8E"/>
    </a:custClr>
    <a:custClr name="Blue">
      <a:srgbClr val="5BC3F5"/>
    </a:custClr>
    <a:custClr name="Violet">
      <a:srgbClr val="CBA4E7"/>
    </a:custClr>
  </a:custClrLst>
  <a:extLst>
    <a:ext uri="{05A4C25C-085E-4340-85A3-A5531E510DB2}">
      <thm15:themeFamily xmlns:thm15="http://schemas.microsoft.com/office/thememl/2012/main" name="FSC Powerpoint Template" id="{D755D6ED-51D6-4099-B00F-A7416A9BB423}" vid="{5F42B763-B0BE-4B6C-835C-3AA199DCC498}"/>
    </a:ext>
  </a:extLst>
</a:theme>
</file>

<file path=ppt/theme/theme2.xml><?xml version="1.0" encoding="utf-8"?>
<a:theme xmlns:a="http://schemas.openxmlformats.org/drawingml/2006/main" name="1_FSC">
  <a:themeElements>
    <a:clrScheme name="FSC-SECONDARY TINTS">
      <a:dk1>
        <a:sysClr val="windowText" lastClr="000000"/>
      </a:dk1>
      <a:lt1>
        <a:sysClr val="window" lastClr="FFFFFF"/>
      </a:lt1>
      <a:dk2>
        <a:srgbClr val="285C4D"/>
      </a:dk2>
      <a:lt2>
        <a:srgbClr val="F1F8E8"/>
      </a:lt2>
      <a:accent1>
        <a:srgbClr val="78BE20"/>
      </a:accent1>
      <a:accent2>
        <a:srgbClr val="285C4D"/>
      </a:accent2>
      <a:accent3>
        <a:srgbClr val="EBD99F"/>
      </a:accent3>
      <a:accent4>
        <a:srgbClr val="D4BE97"/>
      </a:accent4>
      <a:accent5>
        <a:srgbClr val="8CBBDD"/>
      </a:accent5>
      <a:accent6>
        <a:srgbClr val="D0D1DB"/>
      </a:accent6>
      <a:hlink>
        <a:srgbClr val="000000"/>
      </a:hlink>
      <a:folHlink>
        <a:srgbClr val="000000"/>
      </a:folHlink>
    </a:clrScheme>
    <a:fontScheme name="FSC">
      <a:majorFont>
        <a:latin typeface="Greycliff CF Extra Bold"/>
        <a:ea typeface=""/>
        <a:cs typeface=""/>
      </a:majorFont>
      <a:minorFont>
        <a:latin typeface="Greycliff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ange">
      <a:srgbClr val="F2A900"/>
    </a:custClr>
    <a:custClr name="Green">
      <a:srgbClr val="A1DA8E"/>
    </a:custClr>
    <a:custClr name="Blue">
      <a:srgbClr val="5BC3F5"/>
    </a:custClr>
    <a:custClr name="Violet">
      <a:srgbClr val="CBA4E7"/>
    </a:custClr>
  </a:custClrLst>
  <a:extLst>
    <a:ext uri="{05A4C25C-085E-4340-85A3-A5531E510DB2}">
      <thm15:themeFamily xmlns:thm15="http://schemas.microsoft.com/office/thememl/2012/main" name="Presentation5" id="{007B167A-6C7D-2644-8910-481B771C6F1C}" vid="{EA1C1575-ED69-484F-9654-CAA71866C6C8}"/>
    </a:ext>
  </a:extLst>
</a:theme>
</file>

<file path=ppt/theme/theme3.xml><?xml version="1.0" encoding="utf-8"?>
<a:theme xmlns:a="http://schemas.openxmlformats.org/drawingml/2006/main" name="2_FSC">
  <a:themeElements>
    <a:clrScheme name="FSC-SECONDARY TINTS">
      <a:dk1>
        <a:sysClr val="windowText" lastClr="000000"/>
      </a:dk1>
      <a:lt1>
        <a:sysClr val="window" lastClr="FFFFFF"/>
      </a:lt1>
      <a:dk2>
        <a:srgbClr val="285C4D"/>
      </a:dk2>
      <a:lt2>
        <a:srgbClr val="F1F8E8"/>
      </a:lt2>
      <a:accent1>
        <a:srgbClr val="78BE20"/>
      </a:accent1>
      <a:accent2>
        <a:srgbClr val="285C4D"/>
      </a:accent2>
      <a:accent3>
        <a:srgbClr val="EBD99F"/>
      </a:accent3>
      <a:accent4>
        <a:srgbClr val="D4BE97"/>
      </a:accent4>
      <a:accent5>
        <a:srgbClr val="8CBBDD"/>
      </a:accent5>
      <a:accent6>
        <a:srgbClr val="D0D1DB"/>
      </a:accent6>
      <a:hlink>
        <a:srgbClr val="000000"/>
      </a:hlink>
      <a:folHlink>
        <a:srgbClr val="000000"/>
      </a:folHlink>
    </a:clrScheme>
    <a:fontScheme name="Custom 2">
      <a:majorFont>
        <a:latin typeface="Greycliff CF"/>
        <a:ea typeface=""/>
        <a:cs typeface=""/>
      </a:majorFont>
      <a:minorFont>
        <a:latin typeface="Greycliff C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Orange">
      <a:srgbClr val="F2A900"/>
    </a:custClr>
    <a:custClr name="Green">
      <a:srgbClr val="A1DA8E"/>
    </a:custClr>
    <a:custClr name="Blue">
      <a:srgbClr val="5BC3F5"/>
    </a:custClr>
    <a:custClr name="Violet">
      <a:srgbClr val="CBA4E7"/>
    </a:custClr>
  </a:custClrLst>
  <a:extLst>
    <a:ext uri="{05A4C25C-085E-4340-85A3-A5531E510DB2}">
      <thm15:themeFamily xmlns:thm15="http://schemas.microsoft.com/office/thememl/2012/main" name="FSC Powerpoint Template" id="{D755D6ED-51D6-4099-B00F-A7416A9BB423}" vid="{5F42B763-B0BE-4B6C-835C-3AA199DCC49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957c65-b9ab-4093-8051-62e7d7b068a7">
      <Terms xmlns="http://schemas.microsoft.com/office/infopath/2007/PartnerControls"/>
    </lcf76f155ced4ddcb4097134ff3c332f>
    <TaxCatchAll xmlns="1ca664a4-21eb-4777-a0ea-c2e1c998239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B650FBFC5ABA4EBAA9C25B329C31E5" ma:contentTypeVersion="18" ma:contentTypeDescription="Create a new document." ma:contentTypeScope="" ma:versionID="b7d270ee812e67267b4838bb245d1678">
  <xsd:schema xmlns:xsd="http://www.w3.org/2001/XMLSchema" xmlns:xs="http://www.w3.org/2001/XMLSchema" xmlns:p="http://schemas.microsoft.com/office/2006/metadata/properties" xmlns:ns2="43957c65-b9ab-4093-8051-62e7d7b068a7" xmlns:ns3="1ca664a4-21eb-4777-a0ea-c2e1c9982397" targetNamespace="http://schemas.microsoft.com/office/2006/metadata/properties" ma:root="true" ma:fieldsID="763d79832f26460b4f1b8eb6ccb42027" ns2:_="" ns3:_="">
    <xsd:import namespace="43957c65-b9ab-4093-8051-62e7d7b068a7"/>
    <xsd:import namespace="1ca664a4-21eb-4777-a0ea-c2e1c998239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957c65-b9ab-4093-8051-62e7d7b06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022f1ec-4c5c-4726-8808-c3ea2acc34b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ca664a4-21eb-4777-a0ea-c2e1c998239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3634966-0b75-47e6-8329-11064f5fb41f}" ma:internalName="TaxCatchAll" ma:showField="CatchAllData" ma:web="1ca664a4-21eb-4777-a0ea-c2e1c998239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8EB71A-A4C0-493A-8EAD-965B93D17B8B}">
  <ds:schemaRefs>
    <ds:schemaRef ds:uri="1ca664a4-21eb-4777-a0ea-c2e1c9982397"/>
    <ds:schemaRef ds:uri="43957c65-b9ab-4093-8051-62e7d7b068a7"/>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F77D2AC-CADC-4C66-9510-EC3DE93164A2}">
  <ds:schemaRefs>
    <ds:schemaRef ds:uri="http://schemas.microsoft.com/sharepoint/v3/contenttype/forms"/>
  </ds:schemaRefs>
</ds:datastoreItem>
</file>

<file path=customXml/itemProps3.xml><?xml version="1.0" encoding="utf-8"?>
<ds:datastoreItem xmlns:ds="http://schemas.openxmlformats.org/officeDocument/2006/customXml" ds:itemID="{0EFD2BDB-D2EC-44BD-8ADB-475F67F9D997}">
  <ds:schemaRefs>
    <ds:schemaRef ds:uri="1ca664a4-21eb-4777-a0ea-c2e1c9982397"/>
    <ds:schemaRef ds:uri="43957c65-b9ab-4093-8051-62e7d7b068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39</TotalTime>
  <Words>2415</Words>
  <Application>Microsoft Office PowerPoint</Application>
  <PresentationFormat>Widescreen</PresentationFormat>
  <Paragraphs>237</Paragraphs>
  <Slides>23</Slides>
  <Notes>22</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Aptos</vt:lpstr>
      <vt:lpstr>Arial</vt:lpstr>
      <vt:lpstr>Calibri</vt:lpstr>
      <vt:lpstr>Exo 2</vt:lpstr>
      <vt:lpstr>Google Sans</vt:lpstr>
      <vt:lpstr>Greycliff CF</vt:lpstr>
      <vt:lpstr>Helvetica LT Std Light</vt:lpstr>
      <vt:lpstr>Open Sans</vt:lpstr>
      <vt:lpstr>Roboto</vt:lpstr>
      <vt:lpstr>FSC</vt:lpstr>
      <vt:lpstr>1_FSC</vt:lpstr>
      <vt:lpstr>2_FSC</vt:lpstr>
      <vt:lpstr>PowerPoint Presentation</vt:lpstr>
      <vt:lpstr>PowerPoint Presentation</vt:lpstr>
      <vt:lpstr>Older people tend to have better knowledge about the origins of cork and rubber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 it a good idea  To use forest-based products?</vt:lpstr>
      <vt:lpstr>PowerPoint Presentation</vt:lpstr>
      <vt:lpstr>But how do you know where your forest-based products are from?</vt:lpstr>
      <vt:lpstr>We rely on forests to provide  materials for daily life</vt:lpstr>
      <vt:lpstr>PowerPoint Presentation</vt:lpstr>
      <vt:lpstr>Activity:  Design a product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Tallulah Chapman</dc:creator>
  <cp:lastModifiedBy>Tallulah Chapman</cp:lastModifiedBy>
  <cp:revision>1</cp:revision>
  <dcterms:created xsi:type="dcterms:W3CDTF">2024-05-17T14:44:08Z</dcterms:created>
  <dcterms:modified xsi:type="dcterms:W3CDTF">2024-08-09T13:03:01Z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0x0101001AB650FBFC5ABA4EBAA9C25B329C31E5</vt:lpwstr>
  </property>
  <property fmtid="{D5CDD505-2E9C-101B-9397-08002B2CF9AE}" pid="3" name="MediaServiceImageTags">
    <vt:lpwstr/>
  </property>
</Properties>
</file>